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4" r:id="rId3"/>
    <p:sldId id="315" r:id="rId4"/>
    <p:sldId id="317" r:id="rId5"/>
    <p:sldId id="307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310" r:id="rId16"/>
    <p:sldId id="287" r:id="rId17"/>
    <p:sldId id="308" r:id="rId18"/>
    <p:sldId id="292" r:id="rId19"/>
    <p:sldId id="294" r:id="rId20"/>
    <p:sldId id="295" r:id="rId21"/>
    <p:sldId id="318" r:id="rId22"/>
    <p:sldId id="325" r:id="rId23"/>
    <p:sldId id="319" r:id="rId24"/>
    <p:sldId id="320" r:id="rId25"/>
    <p:sldId id="321" r:id="rId26"/>
    <p:sldId id="322" r:id="rId27"/>
    <p:sldId id="323" r:id="rId28"/>
    <p:sldId id="32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94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urbasa\Desktop\NE%20compar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esktop\Manas\prog%20data\2016-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plotArea>
      <c:layout/>
      <c:barChart>
        <c:barDir val="bar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dPt>
            <c:idx val="4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Lbls>
            <c:showVal val="1"/>
          </c:dLbls>
          <c:cat>
            <c:strRef>
              <c:f>Sheet3!$B$2:$B$8</c:f>
              <c:strCache>
                <c:ptCount val="7"/>
                <c:pt idx="0">
                  <c:v>HIV/ AIDS &amp; TB</c:v>
                </c:pt>
                <c:pt idx="1">
                  <c:v>Diarrhea, LRI &amp; other infectious dis</c:v>
                </c:pt>
                <c:pt idx="2">
                  <c:v>CVD</c:v>
                </c:pt>
                <c:pt idx="3">
                  <c:v>cancer</c:v>
                </c:pt>
                <c:pt idx="4">
                  <c:v>Chronic resp dis</c:v>
                </c:pt>
                <c:pt idx="5">
                  <c:v>Diabetes, urogenital, blood &amp; endocrine</c:v>
                </c:pt>
                <c:pt idx="6">
                  <c:v>Neonatal disorders</c:v>
                </c:pt>
              </c:strCache>
            </c:strRef>
          </c:cat>
          <c:val>
            <c:numRef>
              <c:f>Sheet3!$C$2:$C$8</c:f>
              <c:numCache>
                <c:formatCode>General</c:formatCode>
                <c:ptCount val="7"/>
                <c:pt idx="0">
                  <c:v>5.4</c:v>
                </c:pt>
                <c:pt idx="1">
                  <c:v>15.5</c:v>
                </c:pt>
                <c:pt idx="2">
                  <c:v>28.1</c:v>
                </c:pt>
                <c:pt idx="3">
                  <c:v>8.3000000000000007</c:v>
                </c:pt>
                <c:pt idx="4">
                  <c:v>10.9</c:v>
                </c:pt>
                <c:pt idx="5">
                  <c:v>6.5</c:v>
                </c:pt>
                <c:pt idx="6">
                  <c:v>3.8</c:v>
                </c:pt>
              </c:numCache>
            </c:numRef>
          </c:val>
        </c:ser>
        <c:dLbls>
          <c:showVal val="1"/>
        </c:dLbls>
        <c:axId val="49206016"/>
        <c:axId val="49208320"/>
      </c:barChart>
      <c:catAx>
        <c:axId val="49206016"/>
        <c:scaling>
          <c:orientation val="minMax"/>
        </c:scaling>
        <c:axPos val="l"/>
        <c:tickLblPos val="nextTo"/>
        <c:crossAx val="49208320"/>
        <c:crosses val="autoZero"/>
        <c:auto val="1"/>
        <c:lblAlgn val="ctr"/>
        <c:lblOffset val="100"/>
      </c:catAx>
      <c:valAx>
        <c:axId val="49208320"/>
        <c:scaling>
          <c:orientation val="minMax"/>
        </c:scaling>
        <c:axPos val="b"/>
        <c:numFmt formatCode="General" sourceLinked="1"/>
        <c:tickLblPos val="nextTo"/>
        <c:crossAx val="49206016"/>
        <c:crosses val="autoZero"/>
        <c:crossBetween val="between"/>
      </c:valAx>
    </c:plotArea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 sz="160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Sheet1!$C$1</c:f>
              <c:strCache>
                <c:ptCount val="1"/>
                <c:pt idx="0">
                  <c:v>No. diagnosed (in lakhs)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howVal val="1"/>
          </c:dLbls>
          <c:cat>
            <c:strRef>
              <c:f>Sheet1!$B$2:$B$4</c:f>
              <c:strCache>
                <c:ptCount val="3"/>
                <c:pt idx="0">
                  <c:v>DM</c:v>
                </c:pt>
                <c:pt idx="1">
                  <c:v>HTN</c:v>
                </c:pt>
                <c:pt idx="2">
                  <c:v>CVD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37.28</c:v>
                </c:pt>
                <c:pt idx="1">
                  <c:v>45.55</c:v>
                </c:pt>
                <c:pt idx="2">
                  <c:v>1.83</c:v>
                </c:pt>
              </c:numCache>
            </c:numRef>
          </c:val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No. put on treatment (in lakhs)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showVal val="1"/>
          </c:dLbls>
          <c:cat>
            <c:strRef>
              <c:f>Sheet1!$B$2:$B$4</c:f>
              <c:strCache>
                <c:ptCount val="3"/>
                <c:pt idx="0">
                  <c:v>DM</c:v>
                </c:pt>
                <c:pt idx="1">
                  <c:v>HTN</c:v>
                </c:pt>
                <c:pt idx="2">
                  <c:v>CVD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28.54</c:v>
                </c:pt>
                <c:pt idx="1">
                  <c:v>37.120000000000012</c:v>
                </c:pt>
                <c:pt idx="2">
                  <c:v>1.23</c:v>
                </c:pt>
              </c:numCache>
            </c:numRef>
          </c:val>
        </c:ser>
        <c:dLbls>
          <c:showVal val="1"/>
        </c:dLbls>
        <c:shape val="box"/>
        <c:axId val="53952512"/>
        <c:axId val="53954048"/>
        <c:axId val="0"/>
      </c:bar3DChart>
      <c:catAx>
        <c:axId val="53952512"/>
        <c:scaling>
          <c:orientation val="minMax"/>
        </c:scaling>
        <c:axPos val="b"/>
        <c:tickLblPos val="nextTo"/>
        <c:crossAx val="53954048"/>
        <c:crosses val="autoZero"/>
        <c:auto val="1"/>
        <c:lblAlgn val="ctr"/>
        <c:lblOffset val="100"/>
      </c:catAx>
      <c:valAx>
        <c:axId val="53954048"/>
        <c:scaling>
          <c:orientation val="minMax"/>
        </c:scaling>
        <c:axPos val="l"/>
        <c:numFmt formatCode="General" sourceLinked="1"/>
        <c:tickLblPos val="nextTo"/>
        <c:crossAx val="539525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2000"/>
      </a:pPr>
      <a:endParaRPr lang="en-US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9030FA-7E12-40C2-AD7A-9FACC0DB8D61}" type="doc">
      <dgm:prSet loTypeId="urn:microsoft.com/office/officeart/2005/8/layout/arrow2" loCatId="process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en-IN"/>
        </a:p>
      </dgm:t>
    </dgm:pt>
    <dgm:pt modelId="{38985918-E25F-4B53-88B8-5EEDD2FE4AF4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2008:</a:t>
          </a:r>
        </a:p>
        <a:p>
          <a:pPr>
            <a:lnSpc>
              <a:spcPct val="100000"/>
            </a:lnSpc>
            <a:spcAft>
              <a:spcPct val="35000"/>
            </a:spcAft>
          </a:pPr>
          <a:r>
            <a:rPr lang="en-US" sz="1800" b="1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Pilot phase initiated in 10 Districts </a:t>
          </a:r>
          <a:endParaRPr lang="en-US" sz="3200" b="1" dirty="0">
            <a:solidFill>
              <a:schemeClr val="accent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AC5D6CE-CFAC-48B7-89B8-D0BA6C17DA06}" type="parTrans" cxnId="{7C9EAC43-8546-4F1A-9D9B-280B36FE75A3}">
      <dgm:prSet/>
      <dgm:spPr/>
      <dgm:t>
        <a:bodyPr/>
        <a:lstStyle/>
        <a:p>
          <a:endParaRPr lang="en-US" b="1"/>
        </a:p>
      </dgm:t>
    </dgm:pt>
    <dgm:pt modelId="{F8A30D69-6976-448F-A60E-651E40B803D6}" type="sibTrans" cxnId="{7C9EAC43-8546-4F1A-9D9B-280B36FE75A3}">
      <dgm:prSet/>
      <dgm:spPr/>
      <dgm:t>
        <a:bodyPr/>
        <a:lstStyle/>
        <a:p>
          <a:endParaRPr lang="en-US" b="1"/>
        </a:p>
      </dgm:t>
    </dgm:pt>
    <dgm:pt modelId="{DCE37642-FF10-4860-A6FD-E2F4CA0F60E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2013-14:</a:t>
          </a:r>
          <a:r>
            <a:rPr lang="en-US" sz="18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Integrated with NHM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Rolled out in 36   States/UTs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Scheme for “Tertiary Care Cancer Centres” initiated</a:t>
          </a:r>
        </a:p>
      </dgm:t>
    </dgm:pt>
    <dgm:pt modelId="{2DF1E0D9-DEA6-43AB-8CC4-825C6DE46EB4}" type="parTrans" cxnId="{7A42D71C-8A73-4450-93C6-6653975E3F2E}">
      <dgm:prSet/>
      <dgm:spPr/>
      <dgm:t>
        <a:bodyPr/>
        <a:lstStyle/>
        <a:p>
          <a:endParaRPr lang="en-US" b="1"/>
        </a:p>
      </dgm:t>
    </dgm:pt>
    <dgm:pt modelId="{B341D039-FB94-4BFE-9160-B7564F8719B6}" type="sibTrans" cxnId="{7A42D71C-8A73-4450-93C6-6653975E3F2E}">
      <dgm:prSet/>
      <dgm:spPr/>
      <dgm:t>
        <a:bodyPr/>
        <a:lstStyle/>
        <a:p>
          <a:endParaRPr lang="en-US" b="1"/>
        </a:p>
      </dgm:t>
    </dgm:pt>
    <dgm:pt modelId="{3ACAA5C9-1C78-49A3-8A2E-5ACB6316E64D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2015-16: </a:t>
          </a:r>
          <a:r>
            <a:rPr lang="en-US" sz="1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468 districts approved</a:t>
          </a:r>
          <a:endParaRPr lang="en-US" sz="1800" b="1" dirty="0">
            <a:solidFill>
              <a:srgbClr val="0070C0"/>
            </a:solidFill>
            <a:latin typeface="Arial" pitchFamily="34" charset="0"/>
            <a:cs typeface="Arial" pitchFamily="34" charset="0"/>
          </a:endParaRPr>
        </a:p>
      </dgm:t>
    </dgm:pt>
    <dgm:pt modelId="{C63F614E-7C42-496B-9057-6BCB2F143C34}" type="parTrans" cxnId="{DBE7EBE4-CAD8-452A-B467-C1C8347DC764}">
      <dgm:prSet/>
      <dgm:spPr/>
      <dgm:t>
        <a:bodyPr/>
        <a:lstStyle/>
        <a:p>
          <a:endParaRPr lang="en-US" b="1"/>
        </a:p>
      </dgm:t>
    </dgm:pt>
    <dgm:pt modelId="{156FD3EA-4149-4D0A-AE72-751076BA7EEC}" type="sibTrans" cxnId="{DBE7EBE4-CAD8-452A-B467-C1C8347DC764}">
      <dgm:prSet/>
      <dgm:spPr/>
      <dgm:t>
        <a:bodyPr/>
        <a:lstStyle/>
        <a:p>
          <a:endParaRPr lang="en-US" b="1"/>
        </a:p>
      </dgm:t>
    </dgm:pt>
    <dgm:pt modelId="{07339E67-771D-4E05-80B1-D862E3C4EFD5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2010: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Program launched in 100 districts of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21 States</a:t>
          </a:r>
          <a:endParaRPr lang="en-US" sz="2800" b="1" dirty="0">
            <a:solidFill>
              <a:schemeClr val="accent3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2E245C7-4AEB-4D69-8961-A6D4AA8CAB0A}" type="parTrans" cxnId="{D7061BFC-C1DE-4029-A78E-4D0DCE655167}">
      <dgm:prSet/>
      <dgm:spPr/>
      <dgm:t>
        <a:bodyPr/>
        <a:lstStyle/>
        <a:p>
          <a:endParaRPr lang="en-US" b="1"/>
        </a:p>
      </dgm:t>
    </dgm:pt>
    <dgm:pt modelId="{32240447-AF88-4450-A456-E21FE40F6A87}" type="sibTrans" cxnId="{D7061BFC-C1DE-4029-A78E-4D0DCE655167}">
      <dgm:prSet/>
      <dgm:spPr/>
      <dgm:t>
        <a:bodyPr/>
        <a:lstStyle/>
        <a:p>
          <a:endParaRPr lang="en-US" b="1"/>
        </a:p>
      </dgm:t>
    </dgm:pt>
    <dgm:pt modelId="{4E2D488F-2553-473B-96A2-92E7894C8018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2016-17: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616 districts approved</a:t>
          </a:r>
          <a:endParaRPr lang="en-US" sz="1800" b="1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38DB018-A107-45AC-9748-4BF3146106F8}" type="parTrans" cxnId="{69D0FF76-59EB-402F-83CA-093D38095690}">
      <dgm:prSet/>
      <dgm:spPr/>
      <dgm:t>
        <a:bodyPr/>
        <a:lstStyle/>
        <a:p>
          <a:endParaRPr lang="en-IN"/>
        </a:p>
      </dgm:t>
    </dgm:pt>
    <dgm:pt modelId="{69F9DB31-C080-4146-BC7D-99C9A91A28DA}" type="sibTrans" cxnId="{69D0FF76-59EB-402F-83CA-093D38095690}">
      <dgm:prSet/>
      <dgm:spPr/>
      <dgm:t>
        <a:bodyPr/>
        <a:lstStyle/>
        <a:p>
          <a:endParaRPr lang="en-IN"/>
        </a:p>
      </dgm:t>
    </dgm:pt>
    <dgm:pt modelId="{F12FAF3B-C685-4A8E-B420-718CFB404878}" type="pres">
      <dgm:prSet presAssocID="{C49030FA-7E12-40C2-AD7A-9FACC0DB8D6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D414E32-0698-4AE4-AA8D-90234F3732D1}" type="pres">
      <dgm:prSet presAssocID="{C49030FA-7E12-40C2-AD7A-9FACC0DB8D61}" presName="arrow" presStyleLbl="bgShp" presStyleIdx="0" presStyleCnt="1" custScaleX="100000" custScaleY="76355"/>
      <dgm:spPr/>
    </dgm:pt>
    <dgm:pt modelId="{712BD76F-572E-4F21-94D3-6700BAD28233}" type="pres">
      <dgm:prSet presAssocID="{C49030FA-7E12-40C2-AD7A-9FACC0DB8D61}" presName="arrowDiagram5" presStyleCnt="0"/>
      <dgm:spPr/>
    </dgm:pt>
    <dgm:pt modelId="{BBF9D009-EE3F-4BF7-B5DE-32D8CA01C57D}" type="pres">
      <dgm:prSet presAssocID="{38985918-E25F-4B53-88B8-5EEDD2FE4AF4}" presName="bullet5a" presStyleLbl="node1" presStyleIdx="0" presStyleCnt="5" custLinFactY="-76998" custLinFactNeighborX="-14454" custLinFactNeighborY="-100000"/>
      <dgm:spPr/>
    </dgm:pt>
    <dgm:pt modelId="{608A90EC-B72E-4E16-8118-7C60BC6525FC}" type="pres">
      <dgm:prSet presAssocID="{38985918-E25F-4B53-88B8-5EEDD2FE4AF4}" presName="textBox5a" presStyleLbl="revTx" presStyleIdx="0" presStyleCnt="5" custScaleX="214183" custScaleY="64708" custLinFactNeighborX="12294" custLinFactNeighborY="-2325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8630D97-1DA0-4B71-8E4C-F6EBD0A96AF9}" type="pres">
      <dgm:prSet presAssocID="{07339E67-771D-4E05-80B1-D862E3C4EFD5}" presName="bullet5b" presStyleLbl="node1" presStyleIdx="1" presStyleCnt="5" custLinFactNeighborX="-71413" custLinFactNeighborY="33899"/>
      <dgm:spPr>
        <a:solidFill>
          <a:srgbClr val="92D050"/>
        </a:solidFill>
      </dgm:spPr>
    </dgm:pt>
    <dgm:pt modelId="{FF9190C2-3718-4880-BD12-B465CA33410C}" type="pres">
      <dgm:prSet presAssocID="{07339E67-771D-4E05-80B1-D862E3C4EFD5}" presName="textBox5b" presStyleLbl="revTx" presStyleIdx="1" presStyleCnt="5" custScaleX="158177" custScaleY="52269" custLinFactNeighborX="-90463" custLinFactNeighborY="-8099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80577E1-E1FF-4FB6-9099-3DA3EFDF2597}" type="pres">
      <dgm:prSet presAssocID="{DCE37642-FF10-4860-A6FD-E2F4CA0F60E2}" presName="bullet5c" presStyleLbl="node1" presStyleIdx="2" presStyleCnt="5" custLinFactNeighborX="-58773" custLinFactNeighborY="51427"/>
      <dgm:spPr/>
    </dgm:pt>
    <dgm:pt modelId="{68C7A05B-FE14-4B33-B439-0133D50CE996}" type="pres">
      <dgm:prSet presAssocID="{DCE37642-FF10-4860-A6FD-E2F4CA0F60E2}" presName="textBox5c" presStyleLbl="revTx" presStyleIdx="2" presStyleCnt="5" custScaleX="176501" custScaleY="74005" custLinFactNeighborX="13035" custLinFactNeighborY="323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C4DF6B7B-E729-41B0-8DE3-615E488D1FB1}" type="pres">
      <dgm:prSet presAssocID="{3ACAA5C9-1C78-49A3-8A2E-5ACB6316E64D}" presName="bullet5d" presStyleLbl="node1" presStyleIdx="3" presStyleCnt="5" custLinFactNeighborX="-78103" custLinFactNeighborY="66386"/>
      <dgm:spPr>
        <a:solidFill>
          <a:srgbClr val="0070C0"/>
        </a:solidFill>
      </dgm:spPr>
    </dgm:pt>
    <dgm:pt modelId="{99B770EF-05BE-4DE2-9A21-3AC0603CC9BC}" type="pres">
      <dgm:prSet presAssocID="{3ACAA5C9-1C78-49A3-8A2E-5ACB6316E64D}" presName="textBox5d" presStyleLbl="revTx" presStyleIdx="3" presStyleCnt="5" custScaleX="110713" custScaleY="23243" custLinFactNeighborX="-76003" custLinFactNeighborY="-6806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8869E6B-ECB6-4611-AA8E-9B22D0ED7F64}" type="pres">
      <dgm:prSet presAssocID="{4E2D488F-2553-473B-96A2-92E7894C8018}" presName="bullet5e" presStyleLbl="node1" presStyleIdx="4" presStyleCnt="5" custLinFactX="-25322" custLinFactNeighborX="-100000" custLinFactNeighborY="7310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IN"/>
        </a:p>
      </dgm:t>
    </dgm:pt>
    <dgm:pt modelId="{A74BF6C9-6D87-4634-B5C3-4911121F871C}" type="pres">
      <dgm:prSet presAssocID="{4E2D488F-2553-473B-96A2-92E7894C8018}" presName="textBox5e" presStyleLbl="revTx" presStyleIdx="4" presStyleCnt="5" custScaleX="108960" custScaleY="25965" custLinFactNeighborX="-74260" custLinFactNeighborY="-7821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0E8B3824-ADA3-4FF3-ABAB-94E9EBE31101}" type="presOf" srcId="{38985918-E25F-4B53-88B8-5EEDD2FE4AF4}" destId="{608A90EC-B72E-4E16-8118-7C60BC6525FC}" srcOrd="0" destOrd="0" presId="urn:microsoft.com/office/officeart/2005/8/layout/arrow2"/>
    <dgm:cxn modelId="{99C30F2D-377D-4F5F-B04C-8BC3C91D1ABE}" type="presOf" srcId="{C49030FA-7E12-40C2-AD7A-9FACC0DB8D61}" destId="{F12FAF3B-C685-4A8E-B420-718CFB404878}" srcOrd="0" destOrd="0" presId="urn:microsoft.com/office/officeart/2005/8/layout/arrow2"/>
    <dgm:cxn modelId="{D7061BFC-C1DE-4029-A78E-4D0DCE655167}" srcId="{C49030FA-7E12-40C2-AD7A-9FACC0DB8D61}" destId="{07339E67-771D-4E05-80B1-D862E3C4EFD5}" srcOrd="1" destOrd="0" parTransId="{72E245C7-4AEB-4D69-8961-A6D4AA8CAB0A}" sibTransId="{32240447-AF88-4450-A456-E21FE40F6A87}"/>
    <dgm:cxn modelId="{67A63E80-0631-4551-A08E-E152DBB24BD4}" type="presOf" srcId="{4E2D488F-2553-473B-96A2-92E7894C8018}" destId="{A74BF6C9-6D87-4634-B5C3-4911121F871C}" srcOrd="0" destOrd="0" presId="urn:microsoft.com/office/officeart/2005/8/layout/arrow2"/>
    <dgm:cxn modelId="{7C9EAC43-8546-4F1A-9D9B-280B36FE75A3}" srcId="{C49030FA-7E12-40C2-AD7A-9FACC0DB8D61}" destId="{38985918-E25F-4B53-88B8-5EEDD2FE4AF4}" srcOrd="0" destOrd="0" parTransId="{BAC5D6CE-CFAC-48B7-89B8-D0BA6C17DA06}" sibTransId="{F8A30D69-6976-448F-A60E-651E40B803D6}"/>
    <dgm:cxn modelId="{69D0FF76-59EB-402F-83CA-093D38095690}" srcId="{C49030FA-7E12-40C2-AD7A-9FACC0DB8D61}" destId="{4E2D488F-2553-473B-96A2-92E7894C8018}" srcOrd="4" destOrd="0" parTransId="{E38DB018-A107-45AC-9748-4BF3146106F8}" sibTransId="{69F9DB31-C080-4146-BC7D-99C9A91A28DA}"/>
    <dgm:cxn modelId="{7E457B07-3EF5-4D92-9471-B8FC3D8B5876}" type="presOf" srcId="{3ACAA5C9-1C78-49A3-8A2E-5ACB6316E64D}" destId="{99B770EF-05BE-4DE2-9A21-3AC0603CC9BC}" srcOrd="0" destOrd="0" presId="urn:microsoft.com/office/officeart/2005/8/layout/arrow2"/>
    <dgm:cxn modelId="{7A42D71C-8A73-4450-93C6-6653975E3F2E}" srcId="{C49030FA-7E12-40C2-AD7A-9FACC0DB8D61}" destId="{DCE37642-FF10-4860-A6FD-E2F4CA0F60E2}" srcOrd="2" destOrd="0" parTransId="{2DF1E0D9-DEA6-43AB-8CC4-825C6DE46EB4}" sibTransId="{B341D039-FB94-4BFE-9160-B7564F8719B6}"/>
    <dgm:cxn modelId="{DBE7EBE4-CAD8-452A-B467-C1C8347DC764}" srcId="{C49030FA-7E12-40C2-AD7A-9FACC0DB8D61}" destId="{3ACAA5C9-1C78-49A3-8A2E-5ACB6316E64D}" srcOrd="3" destOrd="0" parTransId="{C63F614E-7C42-496B-9057-6BCB2F143C34}" sibTransId="{156FD3EA-4149-4D0A-AE72-751076BA7EEC}"/>
    <dgm:cxn modelId="{B5D07ED4-9394-4523-9E1E-4E841F0F9F3F}" type="presOf" srcId="{07339E67-771D-4E05-80B1-D862E3C4EFD5}" destId="{FF9190C2-3718-4880-BD12-B465CA33410C}" srcOrd="0" destOrd="0" presId="urn:microsoft.com/office/officeart/2005/8/layout/arrow2"/>
    <dgm:cxn modelId="{13C33F15-A4FD-49DD-AA86-82B6085A795C}" type="presOf" srcId="{DCE37642-FF10-4860-A6FD-E2F4CA0F60E2}" destId="{68C7A05B-FE14-4B33-B439-0133D50CE996}" srcOrd="0" destOrd="0" presId="urn:microsoft.com/office/officeart/2005/8/layout/arrow2"/>
    <dgm:cxn modelId="{726133DB-EDEB-42FE-8214-BD35172EE12C}" type="presParOf" srcId="{F12FAF3B-C685-4A8E-B420-718CFB404878}" destId="{1D414E32-0698-4AE4-AA8D-90234F3732D1}" srcOrd="0" destOrd="0" presId="urn:microsoft.com/office/officeart/2005/8/layout/arrow2"/>
    <dgm:cxn modelId="{D134E650-A9D7-4FE7-B2AD-613DCEAB7C89}" type="presParOf" srcId="{F12FAF3B-C685-4A8E-B420-718CFB404878}" destId="{712BD76F-572E-4F21-94D3-6700BAD28233}" srcOrd="1" destOrd="0" presId="urn:microsoft.com/office/officeart/2005/8/layout/arrow2"/>
    <dgm:cxn modelId="{81988DC1-A62D-4AB8-96FC-65D276850E97}" type="presParOf" srcId="{712BD76F-572E-4F21-94D3-6700BAD28233}" destId="{BBF9D009-EE3F-4BF7-B5DE-32D8CA01C57D}" srcOrd="0" destOrd="0" presId="urn:microsoft.com/office/officeart/2005/8/layout/arrow2"/>
    <dgm:cxn modelId="{56C35013-72C8-480B-9C30-03BCF706C83E}" type="presParOf" srcId="{712BD76F-572E-4F21-94D3-6700BAD28233}" destId="{608A90EC-B72E-4E16-8118-7C60BC6525FC}" srcOrd="1" destOrd="0" presId="urn:microsoft.com/office/officeart/2005/8/layout/arrow2"/>
    <dgm:cxn modelId="{5CC70D9D-6242-44D0-822E-3430AD819687}" type="presParOf" srcId="{712BD76F-572E-4F21-94D3-6700BAD28233}" destId="{38630D97-1DA0-4B71-8E4C-F6EBD0A96AF9}" srcOrd="2" destOrd="0" presId="urn:microsoft.com/office/officeart/2005/8/layout/arrow2"/>
    <dgm:cxn modelId="{D70CDDD2-AE11-4995-BE86-1DD4A7AAF268}" type="presParOf" srcId="{712BD76F-572E-4F21-94D3-6700BAD28233}" destId="{FF9190C2-3718-4880-BD12-B465CA33410C}" srcOrd="3" destOrd="0" presId="urn:microsoft.com/office/officeart/2005/8/layout/arrow2"/>
    <dgm:cxn modelId="{E0DF81EC-CB9A-4AC1-84B5-DCA518EA7A32}" type="presParOf" srcId="{712BD76F-572E-4F21-94D3-6700BAD28233}" destId="{780577E1-E1FF-4FB6-9099-3DA3EFDF2597}" srcOrd="4" destOrd="0" presId="urn:microsoft.com/office/officeart/2005/8/layout/arrow2"/>
    <dgm:cxn modelId="{058EAF98-7A87-4324-AC15-36D6155FD4C9}" type="presParOf" srcId="{712BD76F-572E-4F21-94D3-6700BAD28233}" destId="{68C7A05B-FE14-4B33-B439-0133D50CE996}" srcOrd="5" destOrd="0" presId="urn:microsoft.com/office/officeart/2005/8/layout/arrow2"/>
    <dgm:cxn modelId="{67C834AB-73B4-47E4-B763-C894C93BD131}" type="presParOf" srcId="{712BD76F-572E-4F21-94D3-6700BAD28233}" destId="{C4DF6B7B-E729-41B0-8DE3-615E488D1FB1}" srcOrd="6" destOrd="0" presId="urn:microsoft.com/office/officeart/2005/8/layout/arrow2"/>
    <dgm:cxn modelId="{CA63FAB9-A1C3-465D-90D0-57E934599982}" type="presParOf" srcId="{712BD76F-572E-4F21-94D3-6700BAD28233}" destId="{99B770EF-05BE-4DE2-9A21-3AC0603CC9BC}" srcOrd="7" destOrd="0" presId="urn:microsoft.com/office/officeart/2005/8/layout/arrow2"/>
    <dgm:cxn modelId="{5DF5A916-5F0F-49D0-B620-00573CDE1EA7}" type="presParOf" srcId="{712BD76F-572E-4F21-94D3-6700BAD28233}" destId="{B8869E6B-ECB6-4611-AA8E-9B22D0ED7F64}" srcOrd="8" destOrd="0" presId="urn:microsoft.com/office/officeart/2005/8/layout/arrow2"/>
    <dgm:cxn modelId="{1D88D310-7146-4B77-9012-C4C240D57A1F}" type="presParOf" srcId="{712BD76F-572E-4F21-94D3-6700BAD28233}" destId="{A74BF6C9-6D87-4634-B5C3-4911121F871C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A0313-8798-4625-8B1C-A312638BEE53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489450-29DF-4CC2-86AB-45121D9E8C95}">
      <dgm:prSet phldrT="[Text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IN" sz="2400" b="1" dirty="0" smtClean="0">
              <a:solidFill>
                <a:schemeClr val="tx1"/>
              </a:solidFill>
            </a:rPr>
            <a:t>4. Supervision, Monitoring and Evaluation</a:t>
          </a:r>
          <a:endParaRPr lang="en-US" sz="2400" dirty="0"/>
        </a:p>
      </dgm:t>
    </dgm:pt>
    <dgm:pt modelId="{54472F60-BD4C-4A31-99C1-425A1A5A1935}" type="parTrans" cxnId="{42B8FD65-19BA-499E-9C34-106C90B01C86}">
      <dgm:prSet/>
      <dgm:spPr/>
      <dgm:t>
        <a:bodyPr/>
        <a:lstStyle/>
        <a:p>
          <a:endParaRPr lang="en-US"/>
        </a:p>
      </dgm:t>
    </dgm:pt>
    <dgm:pt modelId="{311B8160-2542-4615-889C-83E69B82F00A}" type="sibTrans" cxnId="{42B8FD65-19BA-499E-9C34-106C90B01C86}">
      <dgm:prSet/>
      <dgm:spPr/>
      <dgm:t>
        <a:bodyPr/>
        <a:lstStyle/>
        <a:p>
          <a:endParaRPr lang="en-US"/>
        </a:p>
      </dgm:t>
    </dgm:pt>
    <dgm:pt modelId="{93756E43-FE3D-4F91-A108-2A0BD401A2E3}">
      <dgm:prSet phldrT="[Text]" custT="1"/>
      <dgm:spPr>
        <a:solidFill>
          <a:srgbClr val="69D8FF"/>
        </a:solidFill>
        <a:ln>
          <a:solidFill>
            <a:schemeClr val="tx1"/>
          </a:solidFill>
        </a:ln>
      </dgm:spPr>
      <dgm:t>
        <a:bodyPr/>
        <a:lstStyle/>
        <a:p>
          <a:r>
            <a:rPr lang="en-GB" sz="2400" b="1" dirty="0" smtClean="0"/>
            <a:t>1. Prevention through Health Promotion</a:t>
          </a:r>
          <a:endParaRPr lang="en-IN" sz="2000" b="1" dirty="0" smtClean="0">
            <a:solidFill>
              <a:schemeClr val="tx1"/>
            </a:solidFill>
          </a:endParaRPr>
        </a:p>
      </dgm:t>
    </dgm:pt>
    <dgm:pt modelId="{8BF0B45F-0A81-4456-B455-1C8A52B0C142}" type="parTrans" cxnId="{F2FD0B74-ED6F-49A0-8BAE-0AB76013531C}">
      <dgm:prSet/>
      <dgm:spPr/>
      <dgm:t>
        <a:bodyPr/>
        <a:lstStyle/>
        <a:p>
          <a:endParaRPr lang="en-US"/>
        </a:p>
      </dgm:t>
    </dgm:pt>
    <dgm:pt modelId="{09C16642-33A4-475D-8BA2-6AB573316273}" type="sibTrans" cxnId="{F2FD0B74-ED6F-49A0-8BAE-0AB76013531C}">
      <dgm:prSet/>
      <dgm:spPr/>
      <dgm:t>
        <a:bodyPr/>
        <a:lstStyle/>
        <a:p>
          <a:endParaRPr lang="en-US"/>
        </a:p>
      </dgm:t>
    </dgm:pt>
    <dgm:pt modelId="{CB5E6CFA-B515-46C9-B4F3-292E3C6C1E29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IN" sz="2400" b="1" dirty="0" smtClean="0">
              <a:solidFill>
                <a:schemeClr val="tx1"/>
              </a:solidFill>
            </a:rPr>
            <a:t>3. Case Management</a:t>
          </a:r>
          <a:endParaRPr lang="en-IN" sz="2000" b="1" dirty="0" smtClean="0">
            <a:solidFill>
              <a:schemeClr val="tx1"/>
            </a:solidFill>
          </a:endParaRPr>
        </a:p>
      </dgm:t>
    </dgm:pt>
    <dgm:pt modelId="{DF9B611A-AC7C-494D-BD0A-18A3E0A120A6}" type="parTrans" cxnId="{FEF61BD0-52D5-4F70-A076-9A5B7057CC91}">
      <dgm:prSet/>
      <dgm:spPr/>
      <dgm:t>
        <a:bodyPr/>
        <a:lstStyle/>
        <a:p>
          <a:endParaRPr lang="en-US"/>
        </a:p>
      </dgm:t>
    </dgm:pt>
    <dgm:pt modelId="{7FD48AA9-42E5-41F9-86F5-3EDDA92031A5}" type="sibTrans" cxnId="{FEF61BD0-52D5-4F70-A076-9A5B7057CC91}">
      <dgm:prSet/>
      <dgm:spPr/>
      <dgm:t>
        <a:bodyPr/>
        <a:lstStyle/>
        <a:p>
          <a:endParaRPr lang="en-US"/>
        </a:p>
      </dgm:t>
    </dgm:pt>
    <dgm:pt modelId="{BDA03264-8C00-48B6-A40E-F730EDC5DD10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IN" sz="2400" b="1" dirty="0" smtClean="0">
              <a:solidFill>
                <a:schemeClr val="tx1"/>
              </a:solidFill>
            </a:rPr>
            <a:t>5. Capacity Building </a:t>
          </a:r>
        </a:p>
        <a:p>
          <a:r>
            <a:rPr lang="en-IN" sz="2400" b="1" dirty="0" smtClean="0">
              <a:solidFill>
                <a:schemeClr val="tx1"/>
              </a:solidFill>
            </a:rPr>
            <a:t>(Infrastructure, HR &amp; Training)</a:t>
          </a:r>
          <a:endParaRPr lang="en-US" sz="2400" dirty="0"/>
        </a:p>
      </dgm:t>
    </dgm:pt>
    <dgm:pt modelId="{2B102FE0-BA23-497A-9670-343CF7E3C610}" type="parTrans" cxnId="{2AF6AA8E-A506-45BC-B69A-92090B81ED53}">
      <dgm:prSet/>
      <dgm:spPr/>
      <dgm:t>
        <a:bodyPr/>
        <a:lstStyle/>
        <a:p>
          <a:endParaRPr lang="en-IN"/>
        </a:p>
      </dgm:t>
    </dgm:pt>
    <dgm:pt modelId="{7AA56CB2-409C-4619-9649-AA3D1A7BEA38}" type="sibTrans" cxnId="{2AF6AA8E-A506-45BC-B69A-92090B81ED53}">
      <dgm:prSet/>
      <dgm:spPr/>
      <dgm:t>
        <a:bodyPr/>
        <a:lstStyle/>
        <a:p>
          <a:endParaRPr lang="en-IN"/>
        </a:p>
      </dgm:t>
    </dgm:pt>
    <dgm:pt modelId="{ADC5BAD4-F1E7-4542-9880-C4009E29391F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en-GB" sz="2400" b="1" dirty="0" smtClean="0"/>
            <a:t>2. Screening &amp;      Early Diagnosis</a:t>
          </a:r>
          <a:endParaRPr lang="en-IN" sz="2000" b="1" dirty="0" smtClean="0">
            <a:solidFill>
              <a:schemeClr val="tx1"/>
            </a:solidFill>
          </a:endParaRPr>
        </a:p>
      </dgm:t>
    </dgm:pt>
    <dgm:pt modelId="{292F7F73-762F-466B-B57D-DB55D6E56D00}" type="parTrans" cxnId="{13F2A413-C353-403E-B56A-3158D6D1BD0E}">
      <dgm:prSet/>
      <dgm:spPr/>
      <dgm:t>
        <a:bodyPr/>
        <a:lstStyle/>
        <a:p>
          <a:endParaRPr lang="en-IN"/>
        </a:p>
      </dgm:t>
    </dgm:pt>
    <dgm:pt modelId="{2B034D16-54C1-4181-ABDC-FFA7776FABFE}" type="sibTrans" cxnId="{13F2A413-C353-403E-B56A-3158D6D1BD0E}">
      <dgm:prSet/>
      <dgm:spPr/>
      <dgm:t>
        <a:bodyPr/>
        <a:lstStyle/>
        <a:p>
          <a:endParaRPr lang="en-IN"/>
        </a:p>
      </dgm:t>
    </dgm:pt>
    <dgm:pt modelId="{72C5E0E1-1303-407E-B41D-CA41023E2217}" type="pres">
      <dgm:prSet presAssocID="{37CA0313-8798-4625-8B1C-A312638BEE5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FB7930-34A8-48FF-B26C-17C7A3EF7C5A}" type="pres">
      <dgm:prSet presAssocID="{37CA0313-8798-4625-8B1C-A312638BEE53}" presName="radial" presStyleCnt="0">
        <dgm:presLayoutVars>
          <dgm:animLvl val="ctr"/>
        </dgm:presLayoutVars>
      </dgm:prSet>
      <dgm:spPr/>
    </dgm:pt>
    <dgm:pt modelId="{3E2C512F-D7C8-42BE-BDE5-4DEF4D356786}" type="pres">
      <dgm:prSet presAssocID="{93756E43-FE3D-4F91-A108-2A0BD401A2E3}" presName="centerShape" presStyleLbl="vennNode1" presStyleIdx="0" presStyleCnt="5" custScaleX="135444" custScaleY="54714" custLinFactNeighborX="6836" custLinFactNeighborY="-23712"/>
      <dgm:spPr/>
      <dgm:t>
        <a:bodyPr/>
        <a:lstStyle/>
        <a:p>
          <a:endParaRPr lang="en-IN"/>
        </a:p>
      </dgm:t>
    </dgm:pt>
    <dgm:pt modelId="{2125ECA4-054D-482C-A891-C7CD5578DA48}" type="pres">
      <dgm:prSet presAssocID="{ADC5BAD4-F1E7-4542-9880-C4009E29391F}" presName="node" presStyleLbl="vennNode1" presStyleIdx="1" presStyleCnt="5" custScaleX="217993" custScaleY="110766" custRadScaleRad="47573" custRadScaleInc="19087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B486CCF-4FA5-4875-BA9C-F3A2EA8BE409}" type="pres">
      <dgm:prSet presAssocID="{CB5E6CFA-B515-46C9-B4F3-292E3C6C1E29}" presName="node" presStyleLbl="vennNode1" presStyleIdx="2" presStyleCnt="5" custScaleX="243023" custScaleY="100460" custRadScaleRad="130112" custRadScaleInc="963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B96BC-B44C-482F-B3CB-DA327EC73535}" type="pres">
      <dgm:prSet presAssocID="{9B489450-29DF-4CC2-86AB-45121D9E8C95}" presName="node" presStyleLbl="vennNode1" presStyleIdx="3" presStyleCnt="5" custScaleX="162154" custScaleY="288085" custLinFactNeighborX="1116" custLinFactNeighborY="302" custRadScaleRad="144343" custRadScaleInc="-787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E5E100-91FE-4D70-9627-AB24B16321D2}" type="pres">
      <dgm:prSet presAssocID="{BDA03264-8C00-48B6-A40E-F730EDC5DD10}" presName="node" presStyleLbl="vennNode1" presStyleIdx="4" presStyleCnt="5" custScaleX="153041" custScaleY="306824" custRadScaleRad="136344" custRadScaleInc="-22877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FEF61BD0-52D5-4F70-A076-9A5B7057CC91}" srcId="{93756E43-FE3D-4F91-A108-2A0BD401A2E3}" destId="{CB5E6CFA-B515-46C9-B4F3-292E3C6C1E29}" srcOrd="1" destOrd="0" parTransId="{DF9B611A-AC7C-494D-BD0A-18A3E0A120A6}" sibTransId="{7FD48AA9-42E5-41F9-86F5-3EDDA92031A5}"/>
    <dgm:cxn modelId="{B90DE1C2-475C-415D-BF23-4E303166B914}" type="presOf" srcId="{37CA0313-8798-4625-8B1C-A312638BEE53}" destId="{72C5E0E1-1303-407E-B41D-CA41023E2217}" srcOrd="0" destOrd="0" presId="urn:microsoft.com/office/officeart/2005/8/layout/radial3"/>
    <dgm:cxn modelId="{13F2A413-C353-403E-B56A-3158D6D1BD0E}" srcId="{93756E43-FE3D-4F91-A108-2A0BD401A2E3}" destId="{ADC5BAD4-F1E7-4542-9880-C4009E29391F}" srcOrd="0" destOrd="0" parTransId="{292F7F73-762F-466B-B57D-DB55D6E56D00}" sibTransId="{2B034D16-54C1-4181-ABDC-FFA7776FABFE}"/>
    <dgm:cxn modelId="{13E850DF-E991-4876-B73A-348C65288C97}" type="presOf" srcId="{93756E43-FE3D-4F91-A108-2A0BD401A2E3}" destId="{3E2C512F-D7C8-42BE-BDE5-4DEF4D356786}" srcOrd="0" destOrd="0" presId="urn:microsoft.com/office/officeart/2005/8/layout/radial3"/>
    <dgm:cxn modelId="{F2FD0B74-ED6F-49A0-8BAE-0AB76013531C}" srcId="{37CA0313-8798-4625-8B1C-A312638BEE53}" destId="{93756E43-FE3D-4F91-A108-2A0BD401A2E3}" srcOrd="0" destOrd="0" parTransId="{8BF0B45F-0A81-4456-B455-1C8A52B0C142}" sibTransId="{09C16642-33A4-475D-8BA2-6AB573316273}"/>
    <dgm:cxn modelId="{F062E32C-14AA-4B70-8954-D978E96D8D06}" type="presOf" srcId="{9B489450-29DF-4CC2-86AB-45121D9E8C95}" destId="{824B96BC-B44C-482F-B3CB-DA327EC73535}" srcOrd="0" destOrd="0" presId="urn:microsoft.com/office/officeart/2005/8/layout/radial3"/>
    <dgm:cxn modelId="{40DC68CB-A88A-4072-B8F5-4FD83C52C5B3}" type="presOf" srcId="{BDA03264-8C00-48B6-A40E-F730EDC5DD10}" destId="{66E5E100-91FE-4D70-9627-AB24B16321D2}" srcOrd="0" destOrd="0" presId="urn:microsoft.com/office/officeart/2005/8/layout/radial3"/>
    <dgm:cxn modelId="{42B8FD65-19BA-499E-9C34-106C90B01C86}" srcId="{93756E43-FE3D-4F91-A108-2A0BD401A2E3}" destId="{9B489450-29DF-4CC2-86AB-45121D9E8C95}" srcOrd="2" destOrd="0" parTransId="{54472F60-BD4C-4A31-99C1-425A1A5A1935}" sibTransId="{311B8160-2542-4615-889C-83E69B82F00A}"/>
    <dgm:cxn modelId="{297570D8-E7CA-409E-A81F-5514B2688E15}" type="presOf" srcId="{ADC5BAD4-F1E7-4542-9880-C4009E29391F}" destId="{2125ECA4-054D-482C-A891-C7CD5578DA48}" srcOrd="0" destOrd="0" presId="urn:microsoft.com/office/officeart/2005/8/layout/radial3"/>
    <dgm:cxn modelId="{2AF6AA8E-A506-45BC-B69A-92090B81ED53}" srcId="{93756E43-FE3D-4F91-A108-2A0BD401A2E3}" destId="{BDA03264-8C00-48B6-A40E-F730EDC5DD10}" srcOrd="3" destOrd="0" parTransId="{2B102FE0-BA23-497A-9670-343CF7E3C610}" sibTransId="{7AA56CB2-409C-4619-9649-AA3D1A7BEA38}"/>
    <dgm:cxn modelId="{8621BB36-C100-4A10-8737-45D5B3C561D2}" type="presOf" srcId="{CB5E6CFA-B515-46C9-B4F3-292E3C6C1E29}" destId="{0B486CCF-4FA5-4875-BA9C-F3A2EA8BE409}" srcOrd="0" destOrd="0" presId="urn:microsoft.com/office/officeart/2005/8/layout/radial3"/>
    <dgm:cxn modelId="{7576C7E8-DEBB-4520-9E10-5357BAEE52E5}" type="presParOf" srcId="{72C5E0E1-1303-407E-B41D-CA41023E2217}" destId="{D5FB7930-34A8-48FF-B26C-17C7A3EF7C5A}" srcOrd="0" destOrd="0" presId="urn:microsoft.com/office/officeart/2005/8/layout/radial3"/>
    <dgm:cxn modelId="{E5036DE0-A22F-42E6-8F8D-932ACE7CFB37}" type="presParOf" srcId="{D5FB7930-34A8-48FF-B26C-17C7A3EF7C5A}" destId="{3E2C512F-D7C8-42BE-BDE5-4DEF4D356786}" srcOrd="0" destOrd="0" presId="urn:microsoft.com/office/officeart/2005/8/layout/radial3"/>
    <dgm:cxn modelId="{D62CA0FD-8022-47E5-ACB2-BE2E84B3F3D2}" type="presParOf" srcId="{D5FB7930-34A8-48FF-B26C-17C7A3EF7C5A}" destId="{2125ECA4-054D-482C-A891-C7CD5578DA48}" srcOrd="1" destOrd="0" presId="urn:microsoft.com/office/officeart/2005/8/layout/radial3"/>
    <dgm:cxn modelId="{9DB3D4F4-5A72-469B-9CDB-67332E4258D9}" type="presParOf" srcId="{D5FB7930-34A8-48FF-B26C-17C7A3EF7C5A}" destId="{0B486CCF-4FA5-4875-BA9C-F3A2EA8BE409}" srcOrd="2" destOrd="0" presId="urn:microsoft.com/office/officeart/2005/8/layout/radial3"/>
    <dgm:cxn modelId="{41F22794-1A62-46BE-B507-E3CA1C12EA2B}" type="presParOf" srcId="{D5FB7930-34A8-48FF-B26C-17C7A3EF7C5A}" destId="{824B96BC-B44C-482F-B3CB-DA327EC73535}" srcOrd="3" destOrd="0" presId="urn:microsoft.com/office/officeart/2005/8/layout/radial3"/>
    <dgm:cxn modelId="{F6F5BED2-BCF8-428B-BC65-95FCBB4ADB08}" type="presParOf" srcId="{D5FB7930-34A8-48FF-B26C-17C7A3EF7C5A}" destId="{66E5E100-91FE-4D70-9627-AB24B16321D2}" srcOrd="4" destOrd="0" presId="urn:microsoft.com/office/officeart/2005/8/layout/radial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1A9600-F10C-4E22-9258-86761D6F716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1A1197-5505-40CC-AFB3-8D1F1DF7C1AE}">
      <dgm:prSet phldrT="[Text]" custT="1"/>
      <dgm:spPr/>
      <dgm:t>
        <a:bodyPr/>
        <a:lstStyle/>
        <a:p>
          <a:r>
            <a:rPr lang="en-US" sz="2000" b="1" dirty="0"/>
            <a:t>State NCD </a:t>
          </a:r>
          <a:r>
            <a:rPr lang="en-US" sz="2000" b="1" dirty="0" smtClean="0"/>
            <a:t>Cell</a:t>
          </a:r>
          <a:endParaRPr lang="en-US" sz="2000" b="1" dirty="0"/>
        </a:p>
      </dgm:t>
    </dgm:pt>
    <dgm:pt modelId="{309B5939-C564-4ADE-BC46-CD7B5CD4D7EB}" type="parTrans" cxnId="{17498ABA-28CB-44FC-9FB9-D4B8F8831338}">
      <dgm:prSet/>
      <dgm:spPr/>
      <dgm:t>
        <a:bodyPr/>
        <a:lstStyle/>
        <a:p>
          <a:endParaRPr lang="en-US" sz="2400" b="1" dirty="0"/>
        </a:p>
      </dgm:t>
    </dgm:pt>
    <dgm:pt modelId="{7AA292DA-D139-4ADD-801D-20B05FC097AC}" type="sibTrans" cxnId="{17498ABA-28CB-44FC-9FB9-D4B8F8831338}">
      <dgm:prSet/>
      <dgm:spPr/>
      <dgm:t>
        <a:bodyPr/>
        <a:lstStyle/>
        <a:p>
          <a:endParaRPr lang="en-US" sz="2400" b="1"/>
        </a:p>
      </dgm:t>
    </dgm:pt>
    <dgm:pt modelId="{01E59100-FFEC-4297-A376-8046AEB7A7DC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000" b="1" dirty="0"/>
            <a:t>District </a:t>
          </a:r>
        </a:p>
        <a:p>
          <a:r>
            <a:rPr lang="en-US" sz="2000" b="1" dirty="0"/>
            <a:t>NCD </a:t>
          </a:r>
          <a:r>
            <a:rPr lang="en-US" sz="2000" b="1" dirty="0" smtClean="0"/>
            <a:t>Clinic</a:t>
          </a:r>
          <a:endParaRPr lang="en-US" sz="2000" b="1" dirty="0"/>
        </a:p>
      </dgm:t>
    </dgm:pt>
    <dgm:pt modelId="{5207E212-6D23-4422-BC75-6EAE2A59968E}" type="parTrans" cxnId="{FFFCBF39-D127-49A5-95D6-909A65B81722}">
      <dgm:prSet/>
      <dgm:spPr/>
      <dgm:t>
        <a:bodyPr/>
        <a:lstStyle/>
        <a:p>
          <a:endParaRPr lang="en-US" sz="2400" b="1" dirty="0"/>
        </a:p>
      </dgm:t>
    </dgm:pt>
    <dgm:pt modelId="{83B5D8F4-9BEC-4360-A050-B0E260BC96F6}" type="sibTrans" cxnId="{FFFCBF39-D127-49A5-95D6-909A65B81722}">
      <dgm:prSet/>
      <dgm:spPr/>
      <dgm:t>
        <a:bodyPr/>
        <a:lstStyle/>
        <a:p>
          <a:endParaRPr lang="en-US" sz="2400" b="1"/>
        </a:p>
      </dgm:t>
    </dgm:pt>
    <dgm:pt modelId="{F5309704-F946-450E-B26C-DC347057059D}">
      <dgm:prSet phldrT="[Text]" custT="1"/>
      <dgm:spPr/>
      <dgm:t>
        <a:bodyPr/>
        <a:lstStyle/>
        <a:p>
          <a:r>
            <a:rPr lang="en-US" sz="2000" b="1" dirty="0"/>
            <a:t>National NCD Cell</a:t>
          </a:r>
        </a:p>
      </dgm:t>
    </dgm:pt>
    <dgm:pt modelId="{8A25DEA8-8417-44A1-B962-48F020DE10C5}" type="parTrans" cxnId="{D3BA2B58-FA0A-482D-BC7D-B4EEE1B76535}">
      <dgm:prSet/>
      <dgm:spPr/>
      <dgm:t>
        <a:bodyPr/>
        <a:lstStyle/>
        <a:p>
          <a:endParaRPr lang="en-US" sz="2400" b="1"/>
        </a:p>
      </dgm:t>
    </dgm:pt>
    <dgm:pt modelId="{43367D4B-6FAC-4604-983D-3DD25A2A1419}" type="sibTrans" cxnId="{D3BA2B58-FA0A-482D-BC7D-B4EEE1B76535}">
      <dgm:prSet/>
      <dgm:spPr/>
      <dgm:t>
        <a:bodyPr/>
        <a:lstStyle/>
        <a:p>
          <a:endParaRPr lang="en-US" sz="2400" b="1"/>
        </a:p>
      </dgm:t>
    </dgm:pt>
    <dgm:pt modelId="{14A3C075-3F9D-445E-83E4-7A7DB51412E8}">
      <dgm:prSet phldrT="[Text]" custT="1"/>
      <dgm:spPr/>
      <dgm:t>
        <a:bodyPr/>
        <a:lstStyle/>
        <a:p>
          <a:r>
            <a:rPr lang="en-US" sz="2000" b="1" dirty="0" smtClean="0"/>
            <a:t>District NCD Cell</a:t>
          </a:r>
        </a:p>
      </dgm:t>
    </dgm:pt>
    <dgm:pt modelId="{58C9D7F2-E59C-4443-A67A-CDB250BAF8A0}" type="parTrans" cxnId="{E53401EF-3409-49D9-A919-96C7D08B37C0}">
      <dgm:prSet/>
      <dgm:spPr/>
      <dgm:t>
        <a:bodyPr/>
        <a:lstStyle/>
        <a:p>
          <a:endParaRPr lang="en-IN" sz="2400" dirty="0"/>
        </a:p>
      </dgm:t>
    </dgm:pt>
    <dgm:pt modelId="{07F86468-40A6-4311-8FFE-CE3CCA24B140}" type="sibTrans" cxnId="{E53401EF-3409-49D9-A919-96C7D08B37C0}">
      <dgm:prSet/>
      <dgm:spPr/>
      <dgm:t>
        <a:bodyPr/>
        <a:lstStyle/>
        <a:p>
          <a:endParaRPr lang="en-IN" sz="2400"/>
        </a:p>
      </dgm:t>
    </dgm:pt>
    <dgm:pt modelId="{480DB38C-C937-404A-8EB3-68721F73512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chemeClr val="tx1"/>
              </a:solidFill>
            </a:rPr>
            <a:t>CHC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chemeClr val="tx1"/>
              </a:solidFill>
            </a:rPr>
            <a:t>NCD Clinic</a:t>
          </a:r>
          <a:endParaRPr lang="en-US" sz="2000" b="1" dirty="0"/>
        </a:p>
      </dgm:t>
    </dgm:pt>
    <dgm:pt modelId="{5CC7F5FA-5CEB-4E24-B1A3-394EB979EFB6}" type="parTrans" cxnId="{51B9B1F5-39AB-40D7-A55C-A863129E1EED}">
      <dgm:prSet/>
      <dgm:spPr/>
      <dgm:t>
        <a:bodyPr/>
        <a:lstStyle/>
        <a:p>
          <a:endParaRPr lang="en-IN" sz="2400" dirty="0"/>
        </a:p>
      </dgm:t>
    </dgm:pt>
    <dgm:pt modelId="{B7BC81FB-5EFF-44D4-8BBA-F8232B155B32}" type="sibTrans" cxnId="{51B9B1F5-39AB-40D7-A55C-A863129E1EED}">
      <dgm:prSet/>
      <dgm:spPr/>
      <dgm:t>
        <a:bodyPr/>
        <a:lstStyle/>
        <a:p>
          <a:endParaRPr lang="en-IN" sz="2400"/>
        </a:p>
      </dgm:t>
    </dgm:pt>
    <dgm:pt modelId="{D3E7C424-8599-4CBB-AC7F-D9433C4F987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en-US" sz="2000" b="1" dirty="0" smtClean="0"/>
            <a:t>PHC /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/>
            <a:t>Sub-centre</a:t>
          </a:r>
          <a:endParaRPr lang="en-US" sz="2000" b="1" dirty="0">
            <a:solidFill>
              <a:srgbClr val="C00000"/>
            </a:solidFill>
          </a:endParaRPr>
        </a:p>
      </dgm:t>
    </dgm:pt>
    <dgm:pt modelId="{1F970E03-25F0-4493-AD0A-10D50E535D53}" type="parTrans" cxnId="{6C466E49-E6CF-40EA-B04F-D7033FD47DC7}">
      <dgm:prSet/>
      <dgm:spPr/>
      <dgm:t>
        <a:bodyPr/>
        <a:lstStyle/>
        <a:p>
          <a:endParaRPr lang="en-IN" sz="2400" dirty="0"/>
        </a:p>
      </dgm:t>
    </dgm:pt>
    <dgm:pt modelId="{1466CA52-7D06-4C92-A4A9-852248054E54}" type="sibTrans" cxnId="{6C466E49-E6CF-40EA-B04F-D7033FD47DC7}">
      <dgm:prSet/>
      <dgm:spPr/>
      <dgm:t>
        <a:bodyPr/>
        <a:lstStyle/>
        <a:p>
          <a:endParaRPr lang="en-IN" sz="2400"/>
        </a:p>
      </dgm:t>
    </dgm:pt>
    <dgm:pt modelId="{7BA0A649-E9AB-4F74-BBE5-095C4BBD9AE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000" b="1" dirty="0" smtClean="0"/>
            <a:t>Cardiac Care Unit </a:t>
          </a:r>
          <a:endParaRPr lang="en-US" sz="2000" b="1" dirty="0"/>
        </a:p>
      </dgm:t>
    </dgm:pt>
    <dgm:pt modelId="{F6A42402-2E8B-4BAB-A3FE-3E68B4A60BA2}" type="parTrans" cxnId="{568B91E8-ECA9-4E6B-8480-F8D7076A174D}">
      <dgm:prSet/>
      <dgm:spPr/>
      <dgm:t>
        <a:bodyPr/>
        <a:lstStyle/>
        <a:p>
          <a:endParaRPr lang="en-US" dirty="0"/>
        </a:p>
      </dgm:t>
    </dgm:pt>
    <dgm:pt modelId="{5C625345-AD9A-4439-927D-DD90127E36EB}" type="sibTrans" cxnId="{568B91E8-ECA9-4E6B-8480-F8D7076A174D}">
      <dgm:prSet/>
      <dgm:spPr/>
      <dgm:t>
        <a:bodyPr/>
        <a:lstStyle/>
        <a:p>
          <a:endParaRPr lang="en-US"/>
        </a:p>
      </dgm:t>
    </dgm:pt>
    <dgm:pt modelId="{DBFCC413-8CD9-4650-AAC8-957EE028BA79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000" b="1" dirty="0" smtClean="0"/>
            <a:t>Day Care Centre</a:t>
          </a:r>
          <a:endParaRPr lang="en-US" sz="2000" b="1" dirty="0"/>
        </a:p>
      </dgm:t>
    </dgm:pt>
    <dgm:pt modelId="{23656850-AD26-4569-9061-7EDB6500519A}" type="parTrans" cxnId="{94A8C110-E5D5-4732-8E1A-38DD704EBDC4}">
      <dgm:prSet/>
      <dgm:spPr/>
      <dgm:t>
        <a:bodyPr/>
        <a:lstStyle/>
        <a:p>
          <a:endParaRPr lang="en-US" dirty="0"/>
        </a:p>
      </dgm:t>
    </dgm:pt>
    <dgm:pt modelId="{C9017205-1E14-4363-AF1C-0AA9553C390C}" type="sibTrans" cxnId="{94A8C110-E5D5-4732-8E1A-38DD704EBDC4}">
      <dgm:prSet/>
      <dgm:spPr/>
      <dgm:t>
        <a:bodyPr/>
        <a:lstStyle/>
        <a:p>
          <a:endParaRPr lang="en-US"/>
        </a:p>
      </dgm:t>
    </dgm:pt>
    <dgm:pt modelId="{A0E2FCEE-B6E0-41EA-AE25-537A756E15E3}" type="pres">
      <dgm:prSet presAssocID="{D11A9600-F10C-4E22-9258-86761D6F71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461E83F8-9D86-447D-8B60-836A955899E4}" type="pres">
      <dgm:prSet presAssocID="{F5309704-F946-450E-B26C-DC347057059D}" presName="hierRoot1" presStyleCnt="0"/>
      <dgm:spPr/>
    </dgm:pt>
    <dgm:pt modelId="{086EE11E-9F23-4614-8657-C70C476A6D66}" type="pres">
      <dgm:prSet presAssocID="{F5309704-F946-450E-B26C-DC347057059D}" presName="composite" presStyleCnt="0"/>
      <dgm:spPr/>
    </dgm:pt>
    <dgm:pt modelId="{58344318-4B5E-47E5-AACB-936EF74DFF65}" type="pres">
      <dgm:prSet presAssocID="{F5309704-F946-450E-B26C-DC347057059D}" presName="background" presStyleLbl="node0" presStyleIdx="0" presStyleCnt="1"/>
      <dgm:spPr/>
    </dgm:pt>
    <dgm:pt modelId="{A0E3432E-2DC9-4811-9E72-CAC37C1AB427}" type="pres">
      <dgm:prSet presAssocID="{F5309704-F946-450E-B26C-DC347057059D}" presName="text" presStyleLbl="fgAcc0" presStyleIdx="0" presStyleCnt="1" custScaleX="229204" custScaleY="53681" custLinFactNeighborX="9782" custLinFactNeighborY="-7675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F1C2C289-7F05-49D2-A3C1-0786344B3557}" type="pres">
      <dgm:prSet presAssocID="{F5309704-F946-450E-B26C-DC347057059D}" presName="hierChild2" presStyleCnt="0"/>
      <dgm:spPr/>
    </dgm:pt>
    <dgm:pt modelId="{425A0865-425D-4E9C-925E-093A6A3D029F}" type="pres">
      <dgm:prSet presAssocID="{309B5939-C564-4ADE-BC46-CD7B5CD4D7EB}" presName="Name10" presStyleLbl="parChTrans1D2" presStyleIdx="0" presStyleCnt="1"/>
      <dgm:spPr/>
      <dgm:t>
        <a:bodyPr/>
        <a:lstStyle/>
        <a:p>
          <a:endParaRPr lang="en-IN"/>
        </a:p>
      </dgm:t>
    </dgm:pt>
    <dgm:pt modelId="{CB8A1BCB-9AAA-4691-9A9D-B1E6542B1895}" type="pres">
      <dgm:prSet presAssocID="{B81A1197-5505-40CC-AFB3-8D1F1DF7C1AE}" presName="hierRoot2" presStyleCnt="0"/>
      <dgm:spPr/>
    </dgm:pt>
    <dgm:pt modelId="{C165EA83-CEAC-4C63-82BE-66A58639F703}" type="pres">
      <dgm:prSet presAssocID="{B81A1197-5505-40CC-AFB3-8D1F1DF7C1AE}" presName="composite2" presStyleCnt="0"/>
      <dgm:spPr/>
    </dgm:pt>
    <dgm:pt modelId="{A04D7530-8EB4-4D19-AEE8-5A8358527E67}" type="pres">
      <dgm:prSet presAssocID="{B81A1197-5505-40CC-AFB3-8D1F1DF7C1AE}" presName="background2" presStyleLbl="node2" presStyleIdx="0" presStyleCnt="1"/>
      <dgm:spPr/>
    </dgm:pt>
    <dgm:pt modelId="{A9097DAF-466F-4CF8-B6C7-E1DF0EB2FD8A}" type="pres">
      <dgm:prSet presAssocID="{B81A1197-5505-40CC-AFB3-8D1F1DF7C1AE}" presName="text2" presStyleLbl="fgAcc2" presStyleIdx="0" presStyleCnt="1" custScaleX="206325" custScaleY="59619" custLinFactNeighborX="8269" custLinFactNeighborY="-1988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054B8B6B-77DD-4EA3-8211-3F54F8FDE425}" type="pres">
      <dgm:prSet presAssocID="{B81A1197-5505-40CC-AFB3-8D1F1DF7C1AE}" presName="hierChild3" presStyleCnt="0"/>
      <dgm:spPr/>
    </dgm:pt>
    <dgm:pt modelId="{A0D2C1BB-4B93-409F-8F78-5A885F6BEFB6}" type="pres">
      <dgm:prSet presAssocID="{58C9D7F2-E59C-4443-A67A-CDB250BAF8A0}" presName="Name17" presStyleLbl="parChTrans1D3" presStyleIdx="0" presStyleCnt="1"/>
      <dgm:spPr/>
      <dgm:t>
        <a:bodyPr/>
        <a:lstStyle/>
        <a:p>
          <a:endParaRPr lang="en-IN"/>
        </a:p>
      </dgm:t>
    </dgm:pt>
    <dgm:pt modelId="{67BD49BD-D4ED-43BC-B200-45093283F4A4}" type="pres">
      <dgm:prSet presAssocID="{14A3C075-3F9D-445E-83E4-7A7DB51412E8}" presName="hierRoot3" presStyleCnt="0"/>
      <dgm:spPr/>
    </dgm:pt>
    <dgm:pt modelId="{0A980531-7B92-4CCE-BE1C-CEE1CAC77CCF}" type="pres">
      <dgm:prSet presAssocID="{14A3C075-3F9D-445E-83E4-7A7DB51412E8}" presName="composite3" presStyleCnt="0"/>
      <dgm:spPr/>
    </dgm:pt>
    <dgm:pt modelId="{A7F321F0-FDDF-4A00-B439-1BA472880BD4}" type="pres">
      <dgm:prSet presAssocID="{14A3C075-3F9D-445E-83E4-7A7DB51412E8}" presName="background3" presStyleLbl="node3" presStyleIdx="0" presStyleCnt="1"/>
      <dgm:spPr/>
    </dgm:pt>
    <dgm:pt modelId="{A4E342F9-5B0D-4C56-826B-84A40657D1AF}" type="pres">
      <dgm:prSet presAssocID="{14A3C075-3F9D-445E-83E4-7A7DB51412E8}" presName="text3" presStyleLbl="fgAcc3" presStyleIdx="0" presStyleCnt="1" custScaleX="205889" custScaleY="71563" custLinFactNeighborX="8051" custLinFactNeighborY="-26448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DB483BB7-9797-4D6B-8559-F3B2C86C0858}" type="pres">
      <dgm:prSet presAssocID="{14A3C075-3F9D-445E-83E4-7A7DB51412E8}" presName="hierChild4" presStyleCnt="0"/>
      <dgm:spPr/>
    </dgm:pt>
    <dgm:pt modelId="{C944ADD8-AFD7-412F-B6D0-1A7D33F30CB8}" type="pres">
      <dgm:prSet presAssocID="{5207E212-6D23-4422-BC75-6EAE2A59968E}" presName="Name23" presStyleLbl="parChTrans1D4" presStyleIdx="0" presStyleCnt="5"/>
      <dgm:spPr/>
      <dgm:t>
        <a:bodyPr/>
        <a:lstStyle/>
        <a:p>
          <a:endParaRPr lang="en-IN"/>
        </a:p>
      </dgm:t>
    </dgm:pt>
    <dgm:pt modelId="{B74BAFE4-DB24-4C22-B863-F55658AA550D}" type="pres">
      <dgm:prSet presAssocID="{01E59100-FFEC-4297-A376-8046AEB7A7DC}" presName="hierRoot4" presStyleCnt="0"/>
      <dgm:spPr/>
    </dgm:pt>
    <dgm:pt modelId="{008C53AA-A228-4461-8F08-0E3B2C84F94A}" type="pres">
      <dgm:prSet presAssocID="{01E59100-FFEC-4297-A376-8046AEB7A7DC}" presName="composite4" presStyleCnt="0"/>
      <dgm:spPr/>
    </dgm:pt>
    <dgm:pt modelId="{FED1D8DF-765C-4811-ADF1-695D6BE44710}" type="pres">
      <dgm:prSet presAssocID="{01E59100-FFEC-4297-A376-8046AEB7A7DC}" presName="background4" presStyleLbl="node4" presStyleIdx="0" presStyleCnt="5"/>
      <dgm:spPr/>
    </dgm:pt>
    <dgm:pt modelId="{CA5155AB-8D96-45F5-A9B9-FD2802CA15D0}" type="pres">
      <dgm:prSet presAssocID="{01E59100-FFEC-4297-A376-8046AEB7A7DC}" presName="text4" presStyleLbl="fgAcc4" presStyleIdx="0" presStyleCnt="5" custScaleX="154626" custScaleY="80284" custLinFactNeighborX="-6065" custLinFactNeighborY="-5017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5AB5858B-3259-41E8-9508-526EFE6924BE}" type="pres">
      <dgm:prSet presAssocID="{01E59100-FFEC-4297-A376-8046AEB7A7DC}" presName="hierChild5" presStyleCnt="0"/>
      <dgm:spPr/>
    </dgm:pt>
    <dgm:pt modelId="{DEBC3212-A260-4C93-8BC3-D226AECFAD34}" type="pres">
      <dgm:prSet presAssocID="{F6A42402-2E8B-4BAB-A3FE-3E68B4A60BA2}" presName="Name23" presStyleLbl="parChTrans1D4" presStyleIdx="1" presStyleCnt="5"/>
      <dgm:spPr/>
      <dgm:t>
        <a:bodyPr/>
        <a:lstStyle/>
        <a:p>
          <a:endParaRPr lang="en-US"/>
        </a:p>
      </dgm:t>
    </dgm:pt>
    <dgm:pt modelId="{C62ECE09-704F-4B6A-8E25-DB4A3BA1BB1B}" type="pres">
      <dgm:prSet presAssocID="{7BA0A649-E9AB-4F74-BBE5-095C4BBD9AE6}" presName="hierRoot4" presStyleCnt="0"/>
      <dgm:spPr/>
    </dgm:pt>
    <dgm:pt modelId="{45E39242-7683-402D-8E51-DF894CFE994E}" type="pres">
      <dgm:prSet presAssocID="{7BA0A649-E9AB-4F74-BBE5-095C4BBD9AE6}" presName="composite4" presStyleCnt="0"/>
      <dgm:spPr/>
    </dgm:pt>
    <dgm:pt modelId="{4DEDC0D2-AF4A-426D-8217-CF45689B5C22}" type="pres">
      <dgm:prSet presAssocID="{7BA0A649-E9AB-4F74-BBE5-095C4BBD9AE6}" presName="background4" presStyleLbl="node4" presStyleIdx="1" presStyleCnt="5"/>
      <dgm:spPr/>
    </dgm:pt>
    <dgm:pt modelId="{D0D3BB5B-FE98-42A3-A9CE-6F0D091C341B}" type="pres">
      <dgm:prSet presAssocID="{7BA0A649-E9AB-4F74-BBE5-095C4BBD9AE6}" presName="text4" presStyleLbl="fgAcc4" presStyleIdx="1" presStyleCnt="5" custScaleY="68307" custLinFactNeighborX="-47483" custLinFactNeighborY="395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0DA952-7899-4EA5-BF60-5DFBA4892ABC}" type="pres">
      <dgm:prSet presAssocID="{7BA0A649-E9AB-4F74-BBE5-095C4BBD9AE6}" presName="hierChild5" presStyleCnt="0"/>
      <dgm:spPr/>
    </dgm:pt>
    <dgm:pt modelId="{F5242B47-8413-4FD4-8893-837DF22FBAEE}" type="pres">
      <dgm:prSet presAssocID="{23656850-AD26-4569-9061-7EDB6500519A}" presName="Name23" presStyleLbl="parChTrans1D4" presStyleIdx="2" presStyleCnt="5"/>
      <dgm:spPr/>
      <dgm:t>
        <a:bodyPr/>
        <a:lstStyle/>
        <a:p>
          <a:endParaRPr lang="en-US"/>
        </a:p>
      </dgm:t>
    </dgm:pt>
    <dgm:pt modelId="{9548FAE6-6D33-48EA-8BD6-6CF963BA67DC}" type="pres">
      <dgm:prSet presAssocID="{DBFCC413-8CD9-4650-AAC8-957EE028BA79}" presName="hierRoot4" presStyleCnt="0"/>
      <dgm:spPr/>
    </dgm:pt>
    <dgm:pt modelId="{663EF324-92A1-4C06-B71A-710BE35D0207}" type="pres">
      <dgm:prSet presAssocID="{DBFCC413-8CD9-4650-AAC8-957EE028BA79}" presName="composite4" presStyleCnt="0"/>
      <dgm:spPr/>
    </dgm:pt>
    <dgm:pt modelId="{B62083D9-B2E4-42C2-A7D3-9984AE7CAE57}" type="pres">
      <dgm:prSet presAssocID="{DBFCC413-8CD9-4650-AAC8-957EE028BA79}" presName="background4" presStyleLbl="node4" presStyleIdx="2" presStyleCnt="5"/>
      <dgm:spPr/>
    </dgm:pt>
    <dgm:pt modelId="{C6F1CF10-E6E0-4FB2-94F9-D49FDBFC9793}" type="pres">
      <dgm:prSet presAssocID="{DBFCC413-8CD9-4650-AAC8-957EE028BA79}" presName="text4" presStyleLbl="fgAcc4" presStyleIdx="2" presStyleCnt="5" custScaleX="122460" custScaleY="75165" custLinFactNeighborX="-50587" custLinFactNeighborY="358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67CF80-C2DC-48BE-8A5E-9330BB280EEC}" type="pres">
      <dgm:prSet presAssocID="{DBFCC413-8CD9-4650-AAC8-957EE028BA79}" presName="hierChild5" presStyleCnt="0"/>
      <dgm:spPr/>
    </dgm:pt>
    <dgm:pt modelId="{E9FF5001-224E-43CC-9F6A-FC5CAD2D3317}" type="pres">
      <dgm:prSet presAssocID="{5CC7F5FA-5CEB-4E24-B1A3-394EB979EFB6}" presName="Name23" presStyleLbl="parChTrans1D4" presStyleIdx="3" presStyleCnt="5"/>
      <dgm:spPr/>
      <dgm:t>
        <a:bodyPr/>
        <a:lstStyle/>
        <a:p>
          <a:endParaRPr lang="en-IN"/>
        </a:p>
      </dgm:t>
    </dgm:pt>
    <dgm:pt modelId="{7038D6B7-D845-4F3C-9BCC-DCA170562087}" type="pres">
      <dgm:prSet presAssocID="{480DB38C-C937-404A-8EB3-68721F735126}" presName="hierRoot4" presStyleCnt="0"/>
      <dgm:spPr/>
    </dgm:pt>
    <dgm:pt modelId="{38530BDE-04FA-405B-A349-E9002A25DCE7}" type="pres">
      <dgm:prSet presAssocID="{480DB38C-C937-404A-8EB3-68721F735126}" presName="composite4" presStyleCnt="0"/>
      <dgm:spPr/>
    </dgm:pt>
    <dgm:pt modelId="{36E7CFD0-4BC9-42B0-BA7D-2448F23C2D5B}" type="pres">
      <dgm:prSet presAssocID="{480DB38C-C937-404A-8EB3-68721F735126}" presName="background4" presStyleLbl="node4" presStyleIdx="3" presStyleCnt="5"/>
      <dgm:spPr/>
    </dgm:pt>
    <dgm:pt modelId="{A285978D-ED44-4BA6-926E-A4882B9BEBF1}" type="pres">
      <dgm:prSet presAssocID="{480DB38C-C937-404A-8EB3-68721F735126}" presName="text4" presStyleLbl="fgAcc4" presStyleIdx="3" presStyleCnt="5" custScaleX="153663" custScaleY="75939" custLinFactNeighborX="-41182" custLinFactNeighborY="3505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B01B8024-D962-4F15-A137-9EF1786ACC30}" type="pres">
      <dgm:prSet presAssocID="{480DB38C-C937-404A-8EB3-68721F735126}" presName="hierChild5" presStyleCnt="0"/>
      <dgm:spPr/>
    </dgm:pt>
    <dgm:pt modelId="{7724051F-415A-4944-B56D-9C36BAF23397}" type="pres">
      <dgm:prSet presAssocID="{1F970E03-25F0-4493-AD0A-10D50E535D53}" presName="Name23" presStyleLbl="parChTrans1D4" presStyleIdx="4" presStyleCnt="5"/>
      <dgm:spPr/>
      <dgm:t>
        <a:bodyPr/>
        <a:lstStyle/>
        <a:p>
          <a:endParaRPr lang="en-IN"/>
        </a:p>
      </dgm:t>
    </dgm:pt>
    <dgm:pt modelId="{2C680C6B-3EC2-4801-A37D-304DF0E29CB7}" type="pres">
      <dgm:prSet presAssocID="{D3E7C424-8599-4CBB-AC7F-D9433C4F9876}" presName="hierRoot4" presStyleCnt="0"/>
      <dgm:spPr/>
    </dgm:pt>
    <dgm:pt modelId="{B15FA92D-3544-462F-98BF-FB7B47EBBCB3}" type="pres">
      <dgm:prSet presAssocID="{D3E7C424-8599-4CBB-AC7F-D9433C4F9876}" presName="composite4" presStyleCnt="0"/>
      <dgm:spPr/>
    </dgm:pt>
    <dgm:pt modelId="{4D7E3B74-5719-49D5-A4B6-C068718F3BF9}" type="pres">
      <dgm:prSet presAssocID="{D3E7C424-8599-4CBB-AC7F-D9433C4F9876}" presName="background4" presStyleLbl="node4" presStyleIdx="4" presStyleCnt="5"/>
      <dgm:spPr/>
    </dgm:pt>
    <dgm:pt modelId="{E370FB3B-53F8-4F2D-B795-D91A246B9D2B}" type="pres">
      <dgm:prSet presAssocID="{D3E7C424-8599-4CBB-AC7F-D9433C4F9876}" presName="text4" presStyleLbl="fgAcc4" presStyleIdx="4" presStyleCnt="5" custScaleX="147487" custScaleY="69242" custLinFactX="-18946" custLinFactNeighborX="-100000" custLinFactNeighborY="38162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9D783AA8-3CE6-4795-AC22-FB5C3ADA2C14}" type="pres">
      <dgm:prSet presAssocID="{D3E7C424-8599-4CBB-AC7F-D9433C4F9876}" presName="hierChild5" presStyleCnt="0"/>
      <dgm:spPr/>
    </dgm:pt>
  </dgm:ptLst>
  <dgm:cxnLst>
    <dgm:cxn modelId="{E53401EF-3409-49D9-A919-96C7D08B37C0}" srcId="{B81A1197-5505-40CC-AFB3-8D1F1DF7C1AE}" destId="{14A3C075-3F9D-445E-83E4-7A7DB51412E8}" srcOrd="0" destOrd="0" parTransId="{58C9D7F2-E59C-4443-A67A-CDB250BAF8A0}" sibTransId="{07F86468-40A6-4311-8FFE-CE3CCA24B140}"/>
    <dgm:cxn modelId="{17498ABA-28CB-44FC-9FB9-D4B8F8831338}" srcId="{F5309704-F946-450E-B26C-DC347057059D}" destId="{B81A1197-5505-40CC-AFB3-8D1F1DF7C1AE}" srcOrd="0" destOrd="0" parTransId="{309B5939-C564-4ADE-BC46-CD7B5CD4D7EB}" sibTransId="{7AA292DA-D139-4ADD-801D-20B05FC097AC}"/>
    <dgm:cxn modelId="{741E71C9-BDE9-4680-82D0-BB02BAD41D53}" type="presOf" srcId="{B81A1197-5505-40CC-AFB3-8D1F1DF7C1AE}" destId="{A9097DAF-466F-4CF8-B6C7-E1DF0EB2FD8A}" srcOrd="0" destOrd="0" presId="urn:microsoft.com/office/officeart/2005/8/layout/hierarchy1"/>
    <dgm:cxn modelId="{AA58832F-BDB4-4BF9-8FCE-AC00979B50F1}" type="presOf" srcId="{7BA0A649-E9AB-4F74-BBE5-095C4BBD9AE6}" destId="{D0D3BB5B-FE98-42A3-A9CE-6F0D091C341B}" srcOrd="0" destOrd="0" presId="urn:microsoft.com/office/officeart/2005/8/layout/hierarchy1"/>
    <dgm:cxn modelId="{C0B12A8E-230A-419C-BE7D-C644E2E84E00}" type="presOf" srcId="{F5309704-F946-450E-B26C-DC347057059D}" destId="{A0E3432E-2DC9-4811-9E72-CAC37C1AB427}" srcOrd="0" destOrd="0" presId="urn:microsoft.com/office/officeart/2005/8/layout/hierarchy1"/>
    <dgm:cxn modelId="{9F159564-0475-4FEC-BEC4-505819C05895}" type="presOf" srcId="{58C9D7F2-E59C-4443-A67A-CDB250BAF8A0}" destId="{A0D2C1BB-4B93-409F-8F78-5A885F6BEFB6}" srcOrd="0" destOrd="0" presId="urn:microsoft.com/office/officeart/2005/8/layout/hierarchy1"/>
    <dgm:cxn modelId="{E9268D58-B21E-4C3E-9469-CB49DC22C6AE}" type="presOf" srcId="{DBFCC413-8CD9-4650-AAC8-957EE028BA79}" destId="{C6F1CF10-E6E0-4FB2-94F9-D49FDBFC9793}" srcOrd="0" destOrd="0" presId="urn:microsoft.com/office/officeart/2005/8/layout/hierarchy1"/>
    <dgm:cxn modelId="{94A8C110-E5D5-4732-8E1A-38DD704EBDC4}" srcId="{14A3C075-3F9D-445E-83E4-7A7DB51412E8}" destId="{DBFCC413-8CD9-4650-AAC8-957EE028BA79}" srcOrd="2" destOrd="0" parTransId="{23656850-AD26-4569-9061-7EDB6500519A}" sibTransId="{C9017205-1E14-4363-AF1C-0AA9553C390C}"/>
    <dgm:cxn modelId="{FFFCBF39-D127-49A5-95D6-909A65B81722}" srcId="{14A3C075-3F9D-445E-83E4-7A7DB51412E8}" destId="{01E59100-FFEC-4297-A376-8046AEB7A7DC}" srcOrd="0" destOrd="0" parTransId="{5207E212-6D23-4422-BC75-6EAE2A59968E}" sibTransId="{83B5D8F4-9BEC-4360-A050-B0E260BC96F6}"/>
    <dgm:cxn modelId="{280B4AC4-5BB6-4501-8CC9-E4DC2387C56D}" type="presOf" srcId="{309B5939-C564-4ADE-BC46-CD7B5CD4D7EB}" destId="{425A0865-425D-4E9C-925E-093A6A3D029F}" srcOrd="0" destOrd="0" presId="urn:microsoft.com/office/officeart/2005/8/layout/hierarchy1"/>
    <dgm:cxn modelId="{AE12135D-5945-4433-9642-5B040D467610}" type="presOf" srcId="{D3E7C424-8599-4CBB-AC7F-D9433C4F9876}" destId="{E370FB3B-53F8-4F2D-B795-D91A246B9D2B}" srcOrd="0" destOrd="0" presId="urn:microsoft.com/office/officeart/2005/8/layout/hierarchy1"/>
    <dgm:cxn modelId="{1741657A-18B2-448E-BCB0-032F1BB2B140}" type="presOf" srcId="{01E59100-FFEC-4297-A376-8046AEB7A7DC}" destId="{CA5155AB-8D96-45F5-A9B9-FD2802CA15D0}" srcOrd="0" destOrd="0" presId="urn:microsoft.com/office/officeart/2005/8/layout/hierarchy1"/>
    <dgm:cxn modelId="{D3BA2B58-FA0A-482D-BC7D-B4EEE1B76535}" srcId="{D11A9600-F10C-4E22-9258-86761D6F7160}" destId="{F5309704-F946-450E-B26C-DC347057059D}" srcOrd="0" destOrd="0" parTransId="{8A25DEA8-8417-44A1-B962-48F020DE10C5}" sibTransId="{43367D4B-6FAC-4604-983D-3DD25A2A1419}"/>
    <dgm:cxn modelId="{568B91E8-ECA9-4E6B-8480-F8D7076A174D}" srcId="{14A3C075-3F9D-445E-83E4-7A7DB51412E8}" destId="{7BA0A649-E9AB-4F74-BBE5-095C4BBD9AE6}" srcOrd="1" destOrd="0" parTransId="{F6A42402-2E8B-4BAB-A3FE-3E68B4A60BA2}" sibTransId="{5C625345-AD9A-4439-927D-DD90127E36EB}"/>
    <dgm:cxn modelId="{1947DF28-9ED7-4BBF-9693-E73DCCBC548D}" type="presOf" srcId="{5CC7F5FA-5CEB-4E24-B1A3-394EB979EFB6}" destId="{E9FF5001-224E-43CC-9F6A-FC5CAD2D3317}" srcOrd="0" destOrd="0" presId="urn:microsoft.com/office/officeart/2005/8/layout/hierarchy1"/>
    <dgm:cxn modelId="{9F575DBD-71FD-4370-8BDE-59656ADC24C9}" type="presOf" srcId="{D11A9600-F10C-4E22-9258-86761D6F7160}" destId="{A0E2FCEE-B6E0-41EA-AE25-537A756E15E3}" srcOrd="0" destOrd="0" presId="urn:microsoft.com/office/officeart/2005/8/layout/hierarchy1"/>
    <dgm:cxn modelId="{30BDC9E0-9331-47EC-9A71-D70BA1D69AC6}" type="presOf" srcId="{23656850-AD26-4569-9061-7EDB6500519A}" destId="{F5242B47-8413-4FD4-8893-837DF22FBAEE}" srcOrd="0" destOrd="0" presId="urn:microsoft.com/office/officeart/2005/8/layout/hierarchy1"/>
    <dgm:cxn modelId="{1F62912B-DCF5-460A-A6FE-DD33B0AE7C05}" type="presOf" srcId="{1F970E03-25F0-4493-AD0A-10D50E535D53}" destId="{7724051F-415A-4944-B56D-9C36BAF23397}" srcOrd="0" destOrd="0" presId="urn:microsoft.com/office/officeart/2005/8/layout/hierarchy1"/>
    <dgm:cxn modelId="{6C466E49-E6CF-40EA-B04F-D7033FD47DC7}" srcId="{480DB38C-C937-404A-8EB3-68721F735126}" destId="{D3E7C424-8599-4CBB-AC7F-D9433C4F9876}" srcOrd="0" destOrd="0" parTransId="{1F970E03-25F0-4493-AD0A-10D50E535D53}" sibTransId="{1466CA52-7D06-4C92-A4A9-852248054E54}"/>
    <dgm:cxn modelId="{01E7B8E8-88E1-4315-AE7D-0626F516EC1B}" type="presOf" srcId="{14A3C075-3F9D-445E-83E4-7A7DB51412E8}" destId="{A4E342F9-5B0D-4C56-826B-84A40657D1AF}" srcOrd="0" destOrd="0" presId="urn:microsoft.com/office/officeart/2005/8/layout/hierarchy1"/>
    <dgm:cxn modelId="{51B9B1F5-39AB-40D7-A55C-A863129E1EED}" srcId="{14A3C075-3F9D-445E-83E4-7A7DB51412E8}" destId="{480DB38C-C937-404A-8EB3-68721F735126}" srcOrd="3" destOrd="0" parTransId="{5CC7F5FA-5CEB-4E24-B1A3-394EB979EFB6}" sibTransId="{B7BC81FB-5EFF-44D4-8BBA-F8232B155B32}"/>
    <dgm:cxn modelId="{3EC6B148-2B61-4F8D-89AB-7DE3E0912DBE}" type="presOf" srcId="{480DB38C-C937-404A-8EB3-68721F735126}" destId="{A285978D-ED44-4BA6-926E-A4882B9BEBF1}" srcOrd="0" destOrd="0" presId="urn:microsoft.com/office/officeart/2005/8/layout/hierarchy1"/>
    <dgm:cxn modelId="{E49DF8AD-1AD1-4F0F-B78E-B34A80B8DCB9}" type="presOf" srcId="{5207E212-6D23-4422-BC75-6EAE2A59968E}" destId="{C944ADD8-AFD7-412F-B6D0-1A7D33F30CB8}" srcOrd="0" destOrd="0" presId="urn:microsoft.com/office/officeart/2005/8/layout/hierarchy1"/>
    <dgm:cxn modelId="{8740E5A1-F33D-435A-9A57-96682F3697D5}" type="presOf" srcId="{F6A42402-2E8B-4BAB-A3FE-3E68B4A60BA2}" destId="{DEBC3212-A260-4C93-8BC3-D226AECFAD34}" srcOrd="0" destOrd="0" presId="urn:microsoft.com/office/officeart/2005/8/layout/hierarchy1"/>
    <dgm:cxn modelId="{37224E60-4DAE-42EC-AA52-2D505ECA592F}" type="presParOf" srcId="{A0E2FCEE-B6E0-41EA-AE25-537A756E15E3}" destId="{461E83F8-9D86-447D-8B60-836A955899E4}" srcOrd="0" destOrd="0" presId="urn:microsoft.com/office/officeart/2005/8/layout/hierarchy1"/>
    <dgm:cxn modelId="{0F6475AD-0DF8-4847-8094-086DBC25008C}" type="presParOf" srcId="{461E83F8-9D86-447D-8B60-836A955899E4}" destId="{086EE11E-9F23-4614-8657-C70C476A6D66}" srcOrd="0" destOrd="0" presId="urn:microsoft.com/office/officeart/2005/8/layout/hierarchy1"/>
    <dgm:cxn modelId="{6C44063F-CA7D-4EE9-B29E-1FBEF9C51604}" type="presParOf" srcId="{086EE11E-9F23-4614-8657-C70C476A6D66}" destId="{58344318-4B5E-47E5-AACB-936EF74DFF65}" srcOrd="0" destOrd="0" presId="urn:microsoft.com/office/officeart/2005/8/layout/hierarchy1"/>
    <dgm:cxn modelId="{41CEF7BA-164E-4637-A14F-20CEAA5DB323}" type="presParOf" srcId="{086EE11E-9F23-4614-8657-C70C476A6D66}" destId="{A0E3432E-2DC9-4811-9E72-CAC37C1AB427}" srcOrd="1" destOrd="0" presId="urn:microsoft.com/office/officeart/2005/8/layout/hierarchy1"/>
    <dgm:cxn modelId="{873DBC44-9E93-4175-BD6A-116557D13201}" type="presParOf" srcId="{461E83F8-9D86-447D-8B60-836A955899E4}" destId="{F1C2C289-7F05-49D2-A3C1-0786344B3557}" srcOrd="1" destOrd="0" presId="urn:microsoft.com/office/officeart/2005/8/layout/hierarchy1"/>
    <dgm:cxn modelId="{338E1D02-D4E0-42D3-975D-526E7A24BB6C}" type="presParOf" srcId="{F1C2C289-7F05-49D2-A3C1-0786344B3557}" destId="{425A0865-425D-4E9C-925E-093A6A3D029F}" srcOrd="0" destOrd="0" presId="urn:microsoft.com/office/officeart/2005/8/layout/hierarchy1"/>
    <dgm:cxn modelId="{319D0306-62F6-4EDF-97FC-96EE23DDA42E}" type="presParOf" srcId="{F1C2C289-7F05-49D2-A3C1-0786344B3557}" destId="{CB8A1BCB-9AAA-4691-9A9D-B1E6542B1895}" srcOrd="1" destOrd="0" presId="urn:microsoft.com/office/officeart/2005/8/layout/hierarchy1"/>
    <dgm:cxn modelId="{8207C457-C6C9-4652-89C0-4987E31B472F}" type="presParOf" srcId="{CB8A1BCB-9AAA-4691-9A9D-B1E6542B1895}" destId="{C165EA83-CEAC-4C63-82BE-66A58639F703}" srcOrd="0" destOrd="0" presId="urn:microsoft.com/office/officeart/2005/8/layout/hierarchy1"/>
    <dgm:cxn modelId="{628D7F0D-757D-4B35-A7C1-03BBFBA966AD}" type="presParOf" srcId="{C165EA83-CEAC-4C63-82BE-66A58639F703}" destId="{A04D7530-8EB4-4D19-AEE8-5A8358527E67}" srcOrd="0" destOrd="0" presId="urn:microsoft.com/office/officeart/2005/8/layout/hierarchy1"/>
    <dgm:cxn modelId="{F2778016-3394-4423-A664-D91E17E6E500}" type="presParOf" srcId="{C165EA83-CEAC-4C63-82BE-66A58639F703}" destId="{A9097DAF-466F-4CF8-B6C7-E1DF0EB2FD8A}" srcOrd="1" destOrd="0" presId="urn:microsoft.com/office/officeart/2005/8/layout/hierarchy1"/>
    <dgm:cxn modelId="{6844C002-E014-497C-AF48-C949644BF83B}" type="presParOf" srcId="{CB8A1BCB-9AAA-4691-9A9D-B1E6542B1895}" destId="{054B8B6B-77DD-4EA3-8211-3F54F8FDE425}" srcOrd="1" destOrd="0" presId="urn:microsoft.com/office/officeart/2005/8/layout/hierarchy1"/>
    <dgm:cxn modelId="{FE4E941A-1D17-4507-9641-B7A2BCB3685B}" type="presParOf" srcId="{054B8B6B-77DD-4EA3-8211-3F54F8FDE425}" destId="{A0D2C1BB-4B93-409F-8F78-5A885F6BEFB6}" srcOrd="0" destOrd="0" presId="urn:microsoft.com/office/officeart/2005/8/layout/hierarchy1"/>
    <dgm:cxn modelId="{9EC3E322-2694-46DA-9BDD-228A88EF9091}" type="presParOf" srcId="{054B8B6B-77DD-4EA3-8211-3F54F8FDE425}" destId="{67BD49BD-D4ED-43BC-B200-45093283F4A4}" srcOrd="1" destOrd="0" presId="urn:microsoft.com/office/officeart/2005/8/layout/hierarchy1"/>
    <dgm:cxn modelId="{A3CDEB5F-0280-498A-B31A-12093FCE5712}" type="presParOf" srcId="{67BD49BD-D4ED-43BC-B200-45093283F4A4}" destId="{0A980531-7B92-4CCE-BE1C-CEE1CAC77CCF}" srcOrd="0" destOrd="0" presId="urn:microsoft.com/office/officeart/2005/8/layout/hierarchy1"/>
    <dgm:cxn modelId="{6081137C-F668-40A0-9023-A23253AB6FBC}" type="presParOf" srcId="{0A980531-7B92-4CCE-BE1C-CEE1CAC77CCF}" destId="{A7F321F0-FDDF-4A00-B439-1BA472880BD4}" srcOrd="0" destOrd="0" presId="urn:microsoft.com/office/officeart/2005/8/layout/hierarchy1"/>
    <dgm:cxn modelId="{6212667D-74EA-4C29-A3EB-0E4852D3F547}" type="presParOf" srcId="{0A980531-7B92-4CCE-BE1C-CEE1CAC77CCF}" destId="{A4E342F9-5B0D-4C56-826B-84A40657D1AF}" srcOrd="1" destOrd="0" presId="urn:microsoft.com/office/officeart/2005/8/layout/hierarchy1"/>
    <dgm:cxn modelId="{ED6046F4-A6CE-4C4D-B985-79BDAD4B8DF1}" type="presParOf" srcId="{67BD49BD-D4ED-43BC-B200-45093283F4A4}" destId="{DB483BB7-9797-4D6B-8559-F3B2C86C0858}" srcOrd="1" destOrd="0" presId="urn:microsoft.com/office/officeart/2005/8/layout/hierarchy1"/>
    <dgm:cxn modelId="{309A1ADC-715F-43C0-85C3-236F3F308F30}" type="presParOf" srcId="{DB483BB7-9797-4D6B-8559-F3B2C86C0858}" destId="{C944ADD8-AFD7-412F-B6D0-1A7D33F30CB8}" srcOrd="0" destOrd="0" presId="urn:microsoft.com/office/officeart/2005/8/layout/hierarchy1"/>
    <dgm:cxn modelId="{C09CE904-04C5-48AE-BC32-D7FE2DB2AB6C}" type="presParOf" srcId="{DB483BB7-9797-4D6B-8559-F3B2C86C0858}" destId="{B74BAFE4-DB24-4C22-B863-F55658AA550D}" srcOrd="1" destOrd="0" presId="urn:microsoft.com/office/officeart/2005/8/layout/hierarchy1"/>
    <dgm:cxn modelId="{2BA5E3D4-2801-4761-B88D-7A3F36381AA2}" type="presParOf" srcId="{B74BAFE4-DB24-4C22-B863-F55658AA550D}" destId="{008C53AA-A228-4461-8F08-0E3B2C84F94A}" srcOrd="0" destOrd="0" presId="urn:microsoft.com/office/officeart/2005/8/layout/hierarchy1"/>
    <dgm:cxn modelId="{656B5BC1-2B1E-4097-85A8-CDA47DBA29AE}" type="presParOf" srcId="{008C53AA-A228-4461-8F08-0E3B2C84F94A}" destId="{FED1D8DF-765C-4811-ADF1-695D6BE44710}" srcOrd="0" destOrd="0" presId="urn:microsoft.com/office/officeart/2005/8/layout/hierarchy1"/>
    <dgm:cxn modelId="{FDDDCE2F-144F-4F6A-865A-85AA43F905CD}" type="presParOf" srcId="{008C53AA-A228-4461-8F08-0E3B2C84F94A}" destId="{CA5155AB-8D96-45F5-A9B9-FD2802CA15D0}" srcOrd="1" destOrd="0" presId="urn:microsoft.com/office/officeart/2005/8/layout/hierarchy1"/>
    <dgm:cxn modelId="{9E21460A-3970-423C-9BEC-729B66512F0E}" type="presParOf" srcId="{B74BAFE4-DB24-4C22-B863-F55658AA550D}" destId="{5AB5858B-3259-41E8-9508-526EFE6924BE}" srcOrd="1" destOrd="0" presId="urn:microsoft.com/office/officeart/2005/8/layout/hierarchy1"/>
    <dgm:cxn modelId="{98190593-36F8-4FC6-95FF-9358555986A1}" type="presParOf" srcId="{DB483BB7-9797-4D6B-8559-F3B2C86C0858}" destId="{DEBC3212-A260-4C93-8BC3-D226AECFAD34}" srcOrd="2" destOrd="0" presId="urn:microsoft.com/office/officeart/2005/8/layout/hierarchy1"/>
    <dgm:cxn modelId="{9C6E8114-FB4D-4D9E-AA81-8DE01D6E5242}" type="presParOf" srcId="{DB483BB7-9797-4D6B-8559-F3B2C86C0858}" destId="{C62ECE09-704F-4B6A-8E25-DB4A3BA1BB1B}" srcOrd="3" destOrd="0" presId="urn:microsoft.com/office/officeart/2005/8/layout/hierarchy1"/>
    <dgm:cxn modelId="{5ADD9F4E-6F7A-4D31-921B-47C02EA7B09B}" type="presParOf" srcId="{C62ECE09-704F-4B6A-8E25-DB4A3BA1BB1B}" destId="{45E39242-7683-402D-8E51-DF894CFE994E}" srcOrd="0" destOrd="0" presId="urn:microsoft.com/office/officeart/2005/8/layout/hierarchy1"/>
    <dgm:cxn modelId="{9A245C47-043E-45B3-863B-E68E6A319B10}" type="presParOf" srcId="{45E39242-7683-402D-8E51-DF894CFE994E}" destId="{4DEDC0D2-AF4A-426D-8217-CF45689B5C22}" srcOrd="0" destOrd="0" presId="urn:microsoft.com/office/officeart/2005/8/layout/hierarchy1"/>
    <dgm:cxn modelId="{5DFC1CCD-19DF-4185-9014-B0E342FF9A93}" type="presParOf" srcId="{45E39242-7683-402D-8E51-DF894CFE994E}" destId="{D0D3BB5B-FE98-42A3-A9CE-6F0D091C341B}" srcOrd="1" destOrd="0" presId="urn:microsoft.com/office/officeart/2005/8/layout/hierarchy1"/>
    <dgm:cxn modelId="{2326121C-0775-4166-B28C-0572B1520131}" type="presParOf" srcId="{C62ECE09-704F-4B6A-8E25-DB4A3BA1BB1B}" destId="{3C0DA952-7899-4EA5-BF60-5DFBA4892ABC}" srcOrd="1" destOrd="0" presId="urn:microsoft.com/office/officeart/2005/8/layout/hierarchy1"/>
    <dgm:cxn modelId="{1ABFD2E2-905D-4085-B8A4-B6103377838C}" type="presParOf" srcId="{DB483BB7-9797-4D6B-8559-F3B2C86C0858}" destId="{F5242B47-8413-4FD4-8893-837DF22FBAEE}" srcOrd="4" destOrd="0" presId="urn:microsoft.com/office/officeart/2005/8/layout/hierarchy1"/>
    <dgm:cxn modelId="{BF881224-D0D9-4D9B-B45E-61AAC1D05F09}" type="presParOf" srcId="{DB483BB7-9797-4D6B-8559-F3B2C86C0858}" destId="{9548FAE6-6D33-48EA-8BD6-6CF963BA67DC}" srcOrd="5" destOrd="0" presId="urn:microsoft.com/office/officeart/2005/8/layout/hierarchy1"/>
    <dgm:cxn modelId="{FF6FDE1C-9FA4-46B0-B0A0-4119F72D7350}" type="presParOf" srcId="{9548FAE6-6D33-48EA-8BD6-6CF963BA67DC}" destId="{663EF324-92A1-4C06-B71A-710BE35D0207}" srcOrd="0" destOrd="0" presId="urn:microsoft.com/office/officeart/2005/8/layout/hierarchy1"/>
    <dgm:cxn modelId="{5ACBADF7-370C-4079-9FA6-648C30116EA6}" type="presParOf" srcId="{663EF324-92A1-4C06-B71A-710BE35D0207}" destId="{B62083D9-B2E4-42C2-A7D3-9984AE7CAE57}" srcOrd="0" destOrd="0" presId="urn:microsoft.com/office/officeart/2005/8/layout/hierarchy1"/>
    <dgm:cxn modelId="{5C2C3231-332B-4B5B-AD0D-1DD94FAA9921}" type="presParOf" srcId="{663EF324-92A1-4C06-B71A-710BE35D0207}" destId="{C6F1CF10-E6E0-4FB2-94F9-D49FDBFC9793}" srcOrd="1" destOrd="0" presId="urn:microsoft.com/office/officeart/2005/8/layout/hierarchy1"/>
    <dgm:cxn modelId="{D5F8DE47-6286-405D-BBD0-A6A6D0D2D7AF}" type="presParOf" srcId="{9548FAE6-6D33-48EA-8BD6-6CF963BA67DC}" destId="{E267CF80-C2DC-48BE-8A5E-9330BB280EEC}" srcOrd="1" destOrd="0" presId="urn:microsoft.com/office/officeart/2005/8/layout/hierarchy1"/>
    <dgm:cxn modelId="{A4358A5A-4191-4BB0-9A32-A1F2CC7EDE98}" type="presParOf" srcId="{DB483BB7-9797-4D6B-8559-F3B2C86C0858}" destId="{E9FF5001-224E-43CC-9F6A-FC5CAD2D3317}" srcOrd="6" destOrd="0" presId="urn:microsoft.com/office/officeart/2005/8/layout/hierarchy1"/>
    <dgm:cxn modelId="{572F9C13-4B1E-4886-98D7-B17B7DE0B44F}" type="presParOf" srcId="{DB483BB7-9797-4D6B-8559-F3B2C86C0858}" destId="{7038D6B7-D845-4F3C-9BCC-DCA170562087}" srcOrd="7" destOrd="0" presId="urn:microsoft.com/office/officeart/2005/8/layout/hierarchy1"/>
    <dgm:cxn modelId="{F245DBCB-6888-4936-B238-407C9E227DA8}" type="presParOf" srcId="{7038D6B7-D845-4F3C-9BCC-DCA170562087}" destId="{38530BDE-04FA-405B-A349-E9002A25DCE7}" srcOrd="0" destOrd="0" presId="urn:microsoft.com/office/officeart/2005/8/layout/hierarchy1"/>
    <dgm:cxn modelId="{840ECFB3-E9D4-4766-9E60-E71E8F3CAC2F}" type="presParOf" srcId="{38530BDE-04FA-405B-A349-E9002A25DCE7}" destId="{36E7CFD0-4BC9-42B0-BA7D-2448F23C2D5B}" srcOrd="0" destOrd="0" presId="urn:microsoft.com/office/officeart/2005/8/layout/hierarchy1"/>
    <dgm:cxn modelId="{651ECA03-D906-45F3-8D3C-6D21928FCAB0}" type="presParOf" srcId="{38530BDE-04FA-405B-A349-E9002A25DCE7}" destId="{A285978D-ED44-4BA6-926E-A4882B9BEBF1}" srcOrd="1" destOrd="0" presId="urn:microsoft.com/office/officeart/2005/8/layout/hierarchy1"/>
    <dgm:cxn modelId="{118D3DF7-AF6D-4CF7-A25D-1A863CB0A2F7}" type="presParOf" srcId="{7038D6B7-D845-4F3C-9BCC-DCA170562087}" destId="{B01B8024-D962-4F15-A137-9EF1786ACC30}" srcOrd="1" destOrd="0" presId="urn:microsoft.com/office/officeart/2005/8/layout/hierarchy1"/>
    <dgm:cxn modelId="{6DB3AE98-095C-41CE-ACAE-F80CF17410FB}" type="presParOf" srcId="{B01B8024-D962-4F15-A137-9EF1786ACC30}" destId="{7724051F-415A-4944-B56D-9C36BAF23397}" srcOrd="0" destOrd="0" presId="urn:microsoft.com/office/officeart/2005/8/layout/hierarchy1"/>
    <dgm:cxn modelId="{6CBD54CE-AF42-4C4F-BCDD-8F63FFC46525}" type="presParOf" srcId="{B01B8024-D962-4F15-A137-9EF1786ACC30}" destId="{2C680C6B-3EC2-4801-A37D-304DF0E29CB7}" srcOrd="1" destOrd="0" presId="urn:microsoft.com/office/officeart/2005/8/layout/hierarchy1"/>
    <dgm:cxn modelId="{23DBEBDB-EDF3-44D1-A647-3DC60E0C351E}" type="presParOf" srcId="{2C680C6B-3EC2-4801-A37D-304DF0E29CB7}" destId="{B15FA92D-3544-462F-98BF-FB7B47EBBCB3}" srcOrd="0" destOrd="0" presId="urn:microsoft.com/office/officeart/2005/8/layout/hierarchy1"/>
    <dgm:cxn modelId="{C1D94A1E-EE38-43D8-A769-47A38B901721}" type="presParOf" srcId="{B15FA92D-3544-462F-98BF-FB7B47EBBCB3}" destId="{4D7E3B74-5719-49D5-A4B6-C068718F3BF9}" srcOrd="0" destOrd="0" presId="urn:microsoft.com/office/officeart/2005/8/layout/hierarchy1"/>
    <dgm:cxn modelId="{C00EF1D6-1397-4CB6-905F-BFA26EBC3EA4}" type="presParOf" srcId="{B15FA92D-3544-462F-98BF-FB7B47EBBCB3}" destId="{E370FB3B-53F8-4F2D-B795-D91A246B9D2B}" srcOrd="1" destOrd="0" presId="urn:microsoft.com/office/officeart/2005/8/layout/hierarchy1"/>
    <dgm:cxn modelId="{4A537194-B29E-422A-9148-C59DCB7C8F78}" type="presParOf" srcId="{2C680C6B-3EC2-4801-A37D-304DF0E29CB7}" destId="{9D783AA8-3CE6-4795-AC22-FB5C3ADA2C14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1A9600-F10C-4E22-9258-86761D6F716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1A1197-5505-40CC-AFB3-8D1F1DF7C1AE}">
      <dgm:prSet phldrT="[Text]" custT="1"/>
      <dgm:spPr/>
      <dgm:t>
        <a:bodyPr/>
        <a:lstStyle/>
        <a:p>
          <a:r>
            <a:rPr lang="en-US" sz="2000" b="1" dirty="0"/>
            <a:t>State NCD </a:t>
          </a:r>
          <a:r>
            <a:rPr lang="en-US" sz="2000" b="1" dirty="0" smtClean="0"/>
            <a:t>Cell</a:t>
          </a:r>
          <a:endParaRPr lang="en-US" sz="2000" b="1" dirty="0"/>
        </a:p>
      </dgm:t>
    </dgm:pt>
    <dgm:pt modelId="{309B5939-C564-4ADE-BC46-CD7B5CD4D7EB}" type="parTrans" cxnId="{17498ABA-28CB-44FC-9FB9-D4B8F8831338}">
      <dgm:prSet/>
      <dgm:spPr/>
      <dgm:t>
        <a:bodyPr/>
        <a:lstStyle/>
        <a:p>
          <a:endParaRPr lang="en-US" sz="1400" b="1"/>
        </a:p>
      </dgm:t>
    </dgm:pt>
    <dgm:pt modelId="{7AA292DA-D139-4ADD-801D-20B05FC097AC}" type="sibTrans" cxnId="{17498ABA-28CB-44FC-9FB9-D4B8F8831338}">
      <dgm:prSet/>
      <dgm:spPr/>
      <dgm:t>
        <a:bodyPr/>
        <a:lstStyle/>
        <a:p>
          <a:endParaRPr lang="en-US" sz="1400" b="1"/>
        </a:p>
      </dgm:t>
    </dgm:pt>
    <dgm:pt modelId="{14A3C075-3F9D-445E-83E4-7A7DB51412E8}">
      <dgm:prSet phldrT="[Text]" custT="1"/>
      <dgm:spPr/>
      <dgm:t>
        <a:bodyPr/>
        <a:lstStyle/>
        <a:p>
          <a:r>
            <a:rPr lang="en-US" sz="1600" b="1" dirty="0" smtClean="0"/>
            <a:t>District NCD Cell</a:t>
          </a:r>
        </a:p>
      </dgm:t>
    </dgm:pt>
    <dgm:pt modelId="{58C9D7F2-E59C-4443-A67A-CDB250BAF8A0}" type="parTrans" cxnId="{E53401EF-3409-49D9-A919-96C7D08B37C0}">
      <dgm:prSet/>
      <dgm:spPr/>
      <dgm:t>
        <a:bodyPr/>
        <a:lstStyle/>
        <a:p>
          <a:endParaRPr lang="en-IN" sz="1400" b="1" dirty="0"/>
        </a:p>
      </dgm:t>
    </dgm:pt>
    <dgm:pt modelId="{07F86468-40A6-4311-8FFE-CE3CCA24B140}" type="sibTrans" cxnId="{E53401EF-3409-49D9-A919-96C7D08B37C0}">
      <dgm:prSet/>
      <dgm:spPr/>
      <dgm:t>
        <a:bodyPr/>
        <a:lstStyle/>
        <a:p>
          <a:endParaRPr lang="en-IN" sz="1400" b="1"/>
        </a:p>
      </dgm:t>
    </dgm:pt>
    <dgm:pt modelId="{6383E29B-4E76-4C15-B6D4-53DB7B2BF6F4}">
      <dgm:prSet phldrT="[Text]" custT="1"/>
      <dgm:spPr/>
      <dgm:t>
        <a:bodyPr/>
        <a:lstStyle/>
        <a:p>
          <a:r>
            <a:rPr lang="en-US" sz="1600" b="1" dirty="0" smtClean="0"/>
            <a:t>District NCD Cell</a:t>
          </a:r>
        </a:p>
      </dgm:t>
    </dgm:pt>
    <dgm:pt modelId="{90ECF383-6D14-4ECF-A4F8-DF2ADE8FA546}" type="parTrans" cxnId="{8F583C4E-9C7C-4931-A4EE-EF0CE5C85FD1}">
      <dgm:prSet/>
      <dgm:spPr/>
      <dgm:t>
        <a:bodyPr/>
        <a:lstStyle/>
        <a:p>
          <a:endParaRPr lang="en-US" sz="1400" b="1" dirty="0"/>
        </a:p>
      </dgm:t>
    </dgm:pt>
    <dgm:pt modelId="{7BEF41F8-9749-49C9-9A53-72DBA6165EB3}" type="sibTrans" cxnId="{8F583C4E-9C7C-4931-A4EE-EF0CE5C85FD1}">
      <dgm:prSet/>
      <dgm:spPr/>
      <dgm:t>
        <a:bodyPr/>
        <a:lstStyle/>
        <a:p>
          <a:endParaRPr lang="en-US" sz="1400" b="1"/>
        </a:p>
      </dgm:t>
    </dgm:pt>
    <dgm:pt modelId="{AB786A6C-42FE-4B87-B17E-A29E308F1B91}">
      <dgm:prSet phldrT="[Text]" custT="1"/>
      <dgm:spPr/>
      <dgm:t>
        <a:bodyPr/>
        <a:lstStyle/>
        <a:p>
          <a:r>
            <a:rPr lang="en-US" sz="1600" b="1" dirty="0" smtClean="0"/>
            <a:t>District NCD Cell</a:t>
          </a:r>
        </a:p>
      </dgm:t>
    </dgm:pt>
    <dgm:pt modelId="{087953EC-001C-46C9-A41D-D45CEA343EB7}" type="parTrans" cxnId="{81D4F798-DE66-4AAA-8880-D2E662DDEF36}">
      <dgm:prSet/>
      <dgm:spPr/>
      <dgm:t>
        <a:bodyPr/>
        <a:lstStyle/>
        <a:p>
          <a:endParaRPr lang="en-US" sz="1400" b="1" dirty="0"/>
        </a:p>
      </dgm:t>
    </dgm:pt>
    <dgm:pt modelId="{0D4B55C7-5A23-439E-A3D3-2165A06EACC0}" type="sibTrans" cxnId="{81D4F798-DE66-4AAA-8880-D2E662DDEF36}">
      <dgm:prSet/>
      <dgm:spPr/>
      <dgm:t>
        <a:bodyPr/>
        <a:lstStyle/>
        <a:p>
          <a:endParaRPr lang="en-US" sz="1400" b="1"/>
        </a:p>
      </dgm:t>
    </dgm:pt>
    <dgm:pt modelId="{A0E2FCEE-B6E0-41EA-AE25-537A756E15E3}" type="pres">
      <dgm:prSet presAssocID="{D11A9600-F10C-4E22-9258-86761D6F71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46EF97B4-2375-4BCA-9A62-0F2D0C321441}" type="pres">
      <dgm:prSet presAssocID="{B81A1197-5505-40CC-AFB3-8D1F1DF7C1AE}" presName="hierRoot1" presStyleCnt="0"/>
      <dgm:spPr/>
    </dgm:pt>
    <dgm:pt modelId="{9D2356A6-916B-4B6D-B2F9-D9F3FE83CB96}" type="pres">
      <dgm:prSet presAssocID="{B81A1197-5505-40CC-AFB3-8D1F1DF7C1AE}" presName="composite" presStyleCnt="0"/>
      <dgm:spPr/>
    </dgm:pt>
    <dgm:pt modelId="{30585DFE-8DF6-4B98-A1C4-70A07833D689}" type="pres">
      <dgm:prSet presAssocID="{B81A1197-5505-40CC-AFB3-8D1F1DF7C1AE}" presName="background" presStyleLbl="node0" presStyleIdx="0" presStyleCnt="1"/>
      <dgm:spPr/>
    </dgm:pt>
    <dgm:pt modelId="{D423B38A-137D-4352-B46B-82ADA818A892}" type="pres">
      <dgm:prSet presAssocID="{B81A1197-5505-40CC-AFB3-8D1F1DF7C1AE}" presName="text" presStyleLbl="fgAcc0" presStyleIdx="0" presStyleCnt="1" custScaleX="223912" custScaleY="575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F7258E-A454-41B0-9DD0-F5EC83FFD188}" type="pres">
      <dgm:prSet presAssocID="{B81A1197-5505-40CC-AFB3-8D1F1DF7C1AE}" presName="hierChild2" presStyleCnt="0"/>
      <dgm:spPr/>
    </dgm:pt>
    <dgm:pt modelId="{5D687CAA-059C-4AF5-BE23-6E9FDCBA7940}" type="pres">
      <dgm:prSet presAssocID="{58C9D7F2-E59C-4443-A67A-CDB250BAF8A0}" presName="Name10" presStyleLbl="parChTrans1D2" presStyleIdx="0" presStyleCnt="3"/>
      <dgm:spPr/>
      <dgm:t>
        <a:bodyPr/>
        <a:lstStyle/>
        <a:p>
          <a:endParaRPr lang="en-US"/>
        </a:p>
      </dgm:t>
    </dgm:pt>
    <dgm:pt modelId="{39EAC2CA-39D1-4858-BDD1-7591B17ECD45}" type="pres">
      <dgm:prSet presAssocID="{14A3C075-3F9D-445E-83E4-7A7DB51412E8}" presName="hierRoot2" presStyleCnt="0"/>
      <dgm:spPr/>
    </dgm:pt>
    <dgm:pt modelId="{4DEADEFC-1D5E-4AF5-A075-B808EA33C8AD}" type="pres">
      <dgm:prSet presAssocID="{14A3C075-3F9D-445E-83E4-7A7DB51412E8}" presName="composite2" presStyleCnt="0"/>
      <dgm:spPr/>
    </dgm:pt>
    <dgm:pt modelId="{5EED01A4-A4CE-486C-BDE1-06043391F421}" type="pres">
      <dgm:prSet presAssocID="{14A3C075-3F9D-445E-83E4-7A7DB51412E8}" presName="background2" presStyleLbl="node2" presStyleIdx="0" presStyleCnt="3"/>
      <dgm:spPr/>
    </dgm:pt>
    <dgm:pt modelId="{42DE37BF-CB0C-43FC-8663-01C644CEA0B8}" type="pres">
      <dgm:prSet presAssocID="{14A3C075-3F9D-445E-83E4-7A7DB51412E8}" presName="text2" presStyleLbl="fgAcc2" presStyleIdx="0" presStyleCnt="3" custScaleX="190924" custScaleY="61415" custLinFactNeighborX="-11489" custLinFactNeighborY="97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0A2787-C05A-4850-8D69-FB75398F1F26}" type="pres">
      <dgm:prSet presAssocID="{14A3C075-3F9D-445E-83E4-7A7DB51412E8}" presName="hierChild3" presStyleCnt="0"/>
      <dgm:spPr/>
    </dgm:pt>
    <dgm:pt modelId="{E3668AE1-5F39-482A-8A0D-857FC2B5AE0A}" type="pres">
      <dgm:prSet presAssocID="{90ECF383-6D14-4ECF-A4F8-DF2ADE8FA546}" presName="Name10" presStyleLbl="parChTrans1D2" presStyleIdx="1" presStyleCnt="3"/>
      <dgm:spPr/>
      <dgm:t>
        <a:bodyPr/>
        <a:lstStyle/>
        <a:p>
          <a:endParaRPr lang="en-US"/>
        </a:p>
      </dgm:t>
    </dgm:pt>
    <dgm:pt modelId="{27A8FCE7-5A77-4ECE-BB62-4910BD798660}" type="pres">
      <dgm:prSet presAssocID="{6383E29B-4E76-4C15-B6D4-53DB7B2BF6F4}" presName="hierRoot2" presStyleCnt="0"/>
      <dgm:spPr/>
    </dgm:pt>
    <dgm:pt modelId="{E42F0C25-F34F-4B17-B290-7463F31E829A}" type="pres">
      <dgm:prSet presAssocID="{6383E29B-4E76-4C15-B6D4-53DB7B2BF6F4}" presName="composite2" presStyleCnt="0"/>
      <dgm:spPr/>
    </dgm:pt>
    <dgm:pt modelId="{5BFE9334-0A55-4BB8-8D06-D49238A01D4C}" type="pres">
      <dgm:prSet presAssocID="{6383E29B-4E76-4C15-B6D4-53DB7B2BF6F4}" presName="background2" presStyleLbl="node2" presStyleIdx="1" presStyleCnt="3"/>
      <dgm:spPr/>
    </dgm:pt>
    <dgm:pt modelId="{0D675F8E-332A-40D0-A8AE-89DD2FFC6558}" type="pres">
      <dgm:prSet presAssocID="{6383E29B-4E76-4C15-B6D4-53DB7B2BF6F4}" presName="text2" presStyleLbl="fgAcc2" presStyleIdx="1" presStyleCnt="3" custScaleX="198531" custScaleY="61415" custLinFactNeighborX="1349" custLinFactNeighborY="97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9A565E-1451-4B94-B115-33225A5E3B9D}" type="pres">
      <dgm:prSet presAssocID="{6383E29B-4E76-4C15-B6D4-53DB7B2BF6F4}" presName="hierChild3" presStyleCnt="0"/>
      <dgm:spPr/>
    </dgm:pt>
    <dgm:pt modelId="{8D4FF08E-6548-4942-B681-4F1E66125F50}" type="pres">
      <dgm:prSet presAssocID="{087953EC-001C-46C9-A41D-D45CEA343EB7}" presName="Name10" presStyleLbl="parChTrans1D2" presStyleIdx="2" presStyleCnt="3"/>
      <dgm:spPr/>
      <dgm:t>
        <a:bodyPr/>
        <a:lstStyle/>
        <a:p>
          <a:endParaRPr lang="en-US"/>
        </a:p>
      </dgm:t>
    </dgm:pt>
    <dgm:pt modelId="{87FCE6AC-1A72-4F5B-9D38-FF40916842F3}" type="pres">
      <dgm:prSet presAssocID="{AB786A6C-42FE-4B87-B17E-A29E308F1B91}" presName="hierRoot2" presStyleCnt="0"/>
      <dgm:spPr/>
    </dgm:pt>
    <dgm:pt modelId="{7AB67BD0-B9D9-41C5-B52A-DC02B65E32D5}" type="pres">
      <dgm:prSet presAssocID="{AB786A6C-42FE-4B87-B17E-A29E308F1B91}" presName="composite2" presStyleCnt="0"/>
      <dgm:spPr/>
    </dgm:pt>
    <dgm:pt modelId="{16B77651-8227-4D94-884C-68E89DC93C40}" type="pres">
      <dgm:prSet presAssocID="{AB786A6C-42FE-4B87-B17E-A29E308F1B91}" presName="background2" presStyleLbl="node2" presStyleIdx="2" presStyleCnt="3"/>
      <dgm:spPr/>
    </dgm:pt>
    <dgm:pt modelId="{45DB6B8B-B4A7-42AA-A5A9-E4D1776ED2C1}" type="pres">
      <dgm:prSet presAssocID="{AB786A6C-42FE-4B87-B17E-A29E308F1B91}" presName="text2" presStyleLbl="fgAcc2" presStyleIdx="2" presStyleCnt="3" custScaleX="188093" custScaleY="61415" custLinFactNeighborX="378" custLinFactNeighborY="47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091A96-4536-4C9F-AE2A-9EF212DCB0B2}" type="pres">
      <dgm:prSet presAssocID="{AB786A6C-42FE-4B87-B17E-A29E308F1B91}" presName="hierChild3" presStyleCnt="0"/>
      <dgm:spPr/>
    </dgm:pt>
  </dgm:ptLst>
  <dgm:cxnLst>
    <dgm:cxn modelId="{0474A39C-84DE-4C17-B748-0EA5ACF505B2}" type="presOf" srcId="{14A3C075-3F9D-445E-83E4-7A7DB51412E8}" destId="{42DE37BF-CB0C-43FC-8663-01C644CEA0B8}" srcOrd="0" destOrd="0" presId="urn:microsoft.com/office/officeart/2005/8/layout/hierarchy1"/>
    <dgm:cxn modelId="{5F8384B2-F829-44E9-BBED-459228C3869C}" type="presOf" srcId="{6383E29B-4E76-4C15-B6D4-53DB7B2BF6F4}" destId="{0D675F8E-332A-40D0-A8AE-89DD2FFC6558}" srcOrd="0" destOrd="0" presId="urn:microsoft.com/office/officeart/2005/8/layout/hierarchy1"/>
    <dgm:cxn modelId="{80792319-90AC-422C-AF0F-CB607A67C625}" type="presOf" srcId="{AB786A6C-42FE-4B87-B17E-A29E308F1B91}" destId="{45DB6B8B-B4A7-42AA-A5A9-E4D1776ED2C1}" srcOrd="0" destOrd="0" presId="urn:microsoft.com/office/officeart/2005/8/layout/hierarchy1"/>
    <dgm:cxn modelId="{17498ABA-28CB-44FC-9FB9-D4B8F8831338}" srcId="{D11A9600-F10C-4E22-9258-86761D6F7160}" destId="{B81A1197-5505-40CC-AFB3-8D1F1DF7C1AE}" srcOrd="0" destOrd="0" parTransId="{309B5939-C564-4ADE-BC46-CD7B5CD4D7EB}" sibTransId="{7AA292DA-D139-4ADD-801D-20B05FC097AC}"/>
    <dgm:cxn modelId="{E53401EF-3409-49D9-A919-96C7D08B37C0}" srcId="{B81A1197-5505-40CC-AFB3-8D1F1DF7C1AE}" destId="{14A3C075-3F9D-445E-83E4-7A7DB51412E8}" srcOrd="0" destOrd="0" parTransId="{58C9D7F2-E59C-4443-A67A-CDB250BAF8A0}" sibTransId="{07F86468-40A6-4311-8FFE-CE3CCA24B140}"/>
    <dgm:cxn modelId="{867EFB14-7C88-40F7-8798-4087A6B215FF}" type="presOf" srcId="{90ECF383-6D14-4ECF-A4F8-DF2ADE8FA546}" destId="{E3668AE1-5F39-482A-8A0D-857FC2B5AE0A}" srcOrd="0" destOrd="0" presId="urn:microsoft.com/office/officeart/2005/8/layout/hierarchy1"/>
    <dgm:cxn modelId="{627EA0C3-ADE3-4D22-B5F2-AB1F2802E1A0}" type="presOf" srcId="{58C9D7F2-E59C-4443-A67A-CDB250BAF8A0}" destId="{5D687CAA-059C-4AF5-BE23-6E9FDCBA7940}" srcOrd="0" destOrd="0" presId="urn:microsoft.com/office/officeart/2005/8/layout/hierarchy1"/>
    <dgm:cxn modelId="{81D4F798-DE66-4AAA-8880-D2E662DDEF36}" srcId="{B81A1197-5505-40CC-AFB3-8D1F1DF7C1AE}" destId="{AB786A6C-42FE-4B87-B17E-A29E308F1B91}" srcOrd="2" destOrd="0" parTransId="{087953EC-001C-46C9-A41D-D45CEA343EB7}" sibTransId="{0D4B55C7-5A23-439E-A3D3-2165A06EACC0}"/>
    <dgm:cxn modelId="{DB8D5496-710D-4E3E-BA84-23AD36B0E59F}" type="presOf" srcId="{087953EC-001C-46C9-A41D-D45CEA343EB7}" destId="{8D4FF08E-6548-4942-B681-4F1E66125F50}" srcOrd="0" destOrd="0" presId="urn:microsoft.com/office/officeart/2005/8/layout/hierarchy1"/>
    <dgm:cxn modelId="{6EDCCB95-52DB-4D78-A71D-59B0A2047C75}" type="presOf" srcId="{D11A9600-F10C-4E22-9258-86761D6F7160}" destId="{A0E2FCEE-B6E0-41EA-AE25-537A756E15E3}" srcOrd="0" destOrd="0" presId="urn:microsoft.com/office/officeart/2005/8/layout/hierarchy1"/>
    <dgm:cxn modelId="{05034523-CB9A-42F0-90E6-567476DB8009}" type="presOf" srcId="{B81A1197-5505-40CC-AFB3-8D1F1DF7C1AE}" destId="{D423B38A-137D-4352-B46B-82ADA818A892}" srcOrd="0" destOrd="0" presId="urn:microsoft.com/office/officeart/2005/8/layout/hierarchy1"/>
    <dgm:cxn modelId="{8F583C4E-9C7C-4931-A4EE-EF0CE5C85FD1}" srcId="{B81A1197-5505-40CC-AFB3-8D1F1DF7C1AE}" destId="{6383E29B-4E76-4C15-B6D4-53DB7B2BF6F4}" srcOrd="1" destOrd="0" parTransId="{90ECF383-6D14-4ECF-A4F8-DF2ADE8FA546}" sibTransId="{7BEF41F8-9749-49C9-9A53-72DBA6165EB3}"/>
    <dgm:cxn modelId="{2427A8EB-C783-4AA0-BC5D-AEF011F6E50D}" type="presParOf" srcId="{A0E2FCEE-B6E0-41EA-AE25-537A756E15E3}" destId="{46EF97B4-2375-4BCA-9A62-0F2D0C321441}" srcOrd="0" destOrd="0" presId="urn:microsoft.com/office/officeart/2005/8/layout/hierarchy1"/>
    <dgm:cxn modelId="{A67F399D-42C0-41DC-909E-26FF8CB97A6E}" type="presParOf" srcId="{46EF97B4-2375-4BCA-9A62-0F2D0C321441}" destId="{9D2356A6-916B-4B6D-B2F9-D9F3FE83CB96}" srcOrd="0" destOrd="0" presId="urn:microsoft.com/office/officeart/2005/8/layout/hierarchy1"/>
    <dgm:cxn modelId="{695CB7DA-D898-4822-B50A-90B9F776685F}" type="presParOf" srcId="{9D2356A6-916B-4B6D-B2F9-D9F3FE83CB96}" destId="{30585DFE-8DF6-4B98-A1C4-70A07833D689}" srcOrd="0" destOrd="0" presId="urn:microsoft.com/office/officeart/2005/8/layout/hierarchy1"/>
    <dgm:cxn modelId="{454A2276-0CDC-4D3B-B9FB-C4A3E413EA1B}" type="presParOf" srcId="{9D2356A6-916B-4B6D-B2F9-D9F3FE83CB96}" destId="{D423B38A-137D-4352-B46B-82ADA818A892}" srcOrd="1" destOrd="0" presId="urn:microsoft.com/office/officeart/2005/8/layout/hierarchy1"/>
    <dgm:cxn modelId="{22B60BEC-EF7C-4F8E-B5B1-AD9680A5CAF4}" type="presParOf" srcId="{46EF97B4-2375-4BCA-9A62-0F2D0C321441}" destId="{B8F7258E-A454-41B0-9DD0-F5EC83FFD188}" srcOrd="1" destOrd="0" presId="urn:microsoft.com/office/officeart/2005/8/layout/hierarchy1"/>
    <dgm:cxn modelId="{A0CA1B74-1726-4E0F-ACC2-A0F93E312417}" type="presParOf" srcId="{B8F7258E-A454-41B0-9DD0-F5EC83FFD188}" destId="{5D687CAA-059C-4AF5-BE23-6E9FDCBA7940}" srcOrd="0" destOrd="0" presId="urn:microsoft.com/office/officeart/2005/8/layout/hierarchy1"/>
    <dgm:cxn modelId="{5A95560E-B939-4625-9ABB-BD8A7C0D6CAB}" type="presParOf" srcId="{B8F7258E-A454-41B0-9DD0-F5EC83FFD188}" destId="{39EAC2CA-39D1-4858-BDD1-7591B17ECD45}" srcOrd="1" destOrd="0" presId="urn:microsoft.com/office/officeart/2005/8/layout/hierarchy1"/>
    <dgm:cxn modelId="{A70D9E50-D510-4B22-BE00-9BBECBFFBEC4}" type="presParOf" srcId="{39EAC2CA-39D1-4858-BDD1-7591B17ECD45}" destId="{4DEADEFC-1D5E-4AF5-A075-B808EA33C8AD}" srcOrd="0" destOrd="0" presId="urn:microsoft.com/office/officeart/2005/8/layout/hierarchy1"/>
    <dgm:cxn modelId="{546C79CE-E48A-47CB-B937-4E67ACEBBED3}" type="presParOf" srcId="{4DEADEFC-1D5E-4AF5-A075-B808EA33C8AD}" destId="{5EED01A4-A4CE-486C-BDE1-06043391F421}" srcOrd="0" destOrd="0" presId="urn:microsoft.com/office/officeart/2005/8/layout/hierarchy1"/>
    <dgm:cxn modelId="{10FB59E5-D093-4D71-94C6-5FAA01B74F42}" type="presParOf" srcId="{4DEADEFC-1D5E-4AF5-A075-B808EA33C8AD}" destId="{42DE37BF-CB0C-43FC-8663-01C644CEA0B8}" srcOrd="1" destOrd="0" presId="urn:microsoft.com/office/officeart/2005/8/layout/hierarchy1"/>
    <dgm:cxn modelId="{C9C4CB1C-3187-4B02-9002-BC5ED5B73091}" type="presParOf" srcId="{39EAC2CA-39D1-4858-BDD1-7591B17ECD45}" destId="{360A2787-C05A-4850-8D69-FB75398F1F26}" srcOrd="1" destOrd="0" presId="urn:microsoft.com/office/officeart/2005/8/layout/hierarchy1"/>
    <dgm:cxn modelId="{BAD5DA6C-90CA-4F1F-9DE9-A55FFE7920A9}" type="presParOf" srcId="{B8F7258E-A454-41B0-9DD0-F5EC83FFD188}" destId="{E3668AE1-5F39-482A-8A0D-857FC2B5AE0A}" srcOrd="2" destOrd="0" presId="urn:microsoft.com/office/officeart/2005/8/layout/hierarchy1"/>
    <dgm:cxn modelId="{5A341391-56D4-4249-8528-1745373A5D6C}" type="presParOf" srcId="{B8F7258E-A454-41B0-9DD0-F5EC83FFD188}" destId="{27A8FCE7-5A77-4ECE-BB62-4910BD798660}" srcOrd="3" destOrd="0" presId="urn:microsoft.com/office/officeart/2005/8/layout/hierarchy1"/>
    <dgm:cxn modelId="{942002A3-7AAA-4639-A7CB-2880D38EC327}" type="presParOf" srcId="{27A8FCE7-5A77-4ECE-BB62-4910BD798660}" destId="{E42F0C25-F34F-4B17-B290-7463F31E829A}" srcOrd="0" destOrd="0" presId="urn:microsoft.com/office/officeart/2005/8/layout/hierarchy1"/>
    <dgm:cxn modelId="{304ADFA8-7532-49BD-B766-A590E1A0920E}" type="presParOf" srcId="{E42F0C25-F34F-4B17-B290-7463F31E829A}" destId="{5BFE9334-0A55-4BB8-8D06-D49238A01D4C}" srcOrd="0" destOrd="0" presId="urn:microsoft.com/office/officeart/2005/8/layout/hierarchy1"/>
    <dgm:cxn modelId="{B0E52471-D0B1-4CF8-B549-C127DA0BBA18}" type="presParOf" srcId="{E42F0C25-F34F-4B17-B290-7463F31E829A}" destId="{0D675F8E-332A-40D0-A8AE-89DD2FFC6558}" srcOrd="1" destOrd="0" presId="urn:microsoft.com/office/officeart/2005/8/layout/hierarchy1"/>
    <dgm:cxn modelId="{D92E40AC-D3FA-4882-A707-AEF1869DEF8B}" type="presParOf" srcId="{27A8FCE7-5A77-4ECE-BB62-4910BD798660}" destId="{A99A565E-1451-4B94-B115-33225A5E3B9D}" srcOrd="1" destOrd="0" presId="urn:microsoft.com/office/officeart/2005/8/layout/hierarchy1"/>
    <dgm:cxn modelId="{2DDE47B9-852C-4A89-964D-C02EB08BA936}" type="presParOf" srcId="{B8F7258E-A454-41B0-9DD0-F5EC83FFD188}" destId="{8D4FF08E-6548-4942-B681-4F1E66125F50}" srcOrd="4" destOrd="0" presId="urn:microsoft.com/office/officeart/2005/8/layout/hierarchy1"/>
    <dgm:cxn modelId="{2716D6B1-DF5A-4332-AE85-EFE4E3D80E9E}" type="presParOf" srcId="{B8F7258E-A454-41B0-9DD0-F5EC83FFD188}" destId="{87FCE6AC-1A72-4F5B-9D38-FF40916842F3}" srcOrd="5" destOrd="0" presId="urn:microsoft.com/office/officeart/2005/8/layout/hierarchy1"/>
    <dgm:cxn modelId="{DD2F7917-1F88-40B8-B0AC-7525BDFB558E}" type="presParOf" srcId="{87FCE6AC-1A72-4F5B-9D38-FF40916842F3}" destId="{7AB67BD0-B9D9-41C5-B52A-DC02B65E32D5}" srcOrd="0" destOrd="0" presId="urn:microsoft.com/office/officeart/2005/8/layout/hierarchy1"/>
    <dgm:cxn modelId="{94764DD9-EE77-4A2D-92BA-0ED9E26FA4AA}" type="presParOf" srcId="{7AB67BD0-B9D9-41C5-B52A-DC02B65E32D5}" destId="{16B77651-8227-4D94-884C-68E89DC93C40}" srcOrd="0" destOrd="0" presId="urn:microsoft.com/office/officeart/2005/8/layout/hierarchy1"/>
    <dgm:cxn modelId="{3CBB7D7E-88FD-4AFB-BD38-099FFC007216}" type="presParOf" srcId="{7AB67BD0-B9D9-41C5-B52A-DC02B65E32D5}" destId="{45DB6B8B-B4A7-42AA-A5A9-E4D1776ED2C1}" srcOrd="1" destOrd="0" presId="urn:microsoft.com/office/officeart/2005/8/layout/hierarchy1"/>
    <dgm:cxn modelId="{251DAEFB-6690-4D31-9673-750AD177B71A}" type="presParOf" srcId="{87FCE6AC-1A72-4F5B-9D38-FF40916842F3}" destId="{5A091A96-4536-4C9F-AE2A-9EF212DCB0B2}" srcOrd="1" destOrd="0" presId="urn:microsoft.com/office/officeart/2005/8/layout/hierarchy1"/>
  </dgm:cxnLst>
  <dgm:bg>
    <a:solidFill>
      <a:srgbClr val="CCFF33"/>
    </a:solidFill>
  </dgm:bg>
  <dgm:whole>
    <a:ln w="19050">
      <a:solidFill>
        <a:schemeClr val="tx1"/>
      </a:solidFill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1A9600-F10C-4E22-9258-86761D6F716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E59100-FFEC-4297-A376-8046AEB7A7DC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800" b="1" dirty="0" smtClean="0">
              <a:solidFill>
                <a:srgbClr val="C00000"/>
              </a:solidFill>
            </a:rPr>
            <a:t>District NCD Clinic</a:t>
          </a:r>
          <a:endParaRPr lang="en-US" sz="2800" b="1" dirty="0">
            <a:solidFill>
              <a:srgbClr val="C00000"/>
            </a:solidFill>
          </a:endParaRPr>
        </a:p>
      </dgm:t>
    </dgm:pt>
    <dgm:pt modelId="{5207E212-6D23-4422-BC75-6EAE2A59968E}" type="parTrans" cxnId="{FFFCBF39-D127-49A5-95D6-909A65B81722}">
      <dgm:prSet/>
      <dgm:spPr/>
      <dgm:t>
        <a:bodyPr/>
        <a:lstStyle/>
        <a:p>
          <a:endParaRPr lang="en-US" sz="2800" b="1" dirty="0">
            <a:solidFill>
              <a:srgbClr val="C00000"/>
            </a:solidFill>
          </a:endParaRPr>
        </a:p>
      </dgm:t>
    </dgm:pt>
    <dgm:pt modelId="{83B5D8F4-9BEC-4360-A050-B0E260BC96F6}" type="sibTrans" cxnId="{FFFCBF39-D127-49A5-95D6-909A65B81722}">
      <dgm:prSet/>
      <dgm:spPr/>
      <dgm:t>
        <a:bodyPr/>
        <a:lstStyle/>
        <a:p>
          <a:endParaRPr lang="en-US" sz="2800" b="1">
            <a:solidFill>
              <a:srgbClr val="C00000"/>
            </a:solidFill>
          </a:endParaRPr>
        </a:p>
      </dgm:t>
    </dgm:pt>
    <dgm:pt modelId="{14A3C075-3F9D-445E-83E4-7A7DB51412E8}">
      <dgm:prSet phldrT="[Text]" custT="1"/>
      <dgm:spPr/>
      <dgm:t>
        <a:bodyPr/>
        <a:lstStyle/>
        <a:p>
          <a:r>
            <a:rPr lang="en-US" sz="2800" b="1" dirty="0" smtClean="0">
              <a:solidFill>
                <a:srgbClr val="C00000"/>
              </a:solidFill>
            </a:rPr>
            <a:t>District</a:t>
          </a:r>
        </a:p>
      </dgm:t>
    </dgm:pt>
    <dgm:pt modelId="{58C9D7F2-E59C-4443-A67A-CDB250BAF8A0}" type="parTrans" cxnId="{E53401EF-3409-49D9-A919-96C7D08B37C0}">
      <dgm:prSet/>
      <dgm:spPr/>
      <dgm:t>
        <a:bodyPr/>
        <a:lstStyle/>
        <a:p>
          <a:endParaRPr lang="en-IN" sz="2800">
            <a:solidFill>
              <a:srgbClr val="C00000"/>
            </a:solidFill>
          </a:endParaRPr>
        </a:p>
      </dgm:t>
    </dgm:pt>
    <dgm:pt modelId="{07F86468-40A6-4311-8FFE-CE3CCA24B140}" type="sibTrans" cxnId="{E53401EF-3409-49D9-A919-96C7D08B37C0}">
      <dgm:prSet/>
      <dgm:spPr/>
      <dgm:t>
        <a:bodyPr/>
        <a:lstStyle/>
        <a:p>
          <a:endParaRPr lang="en-IN" sz="2800">
            <a:solidFill>
              <a:srgbClr val="C00000"/>
            </a:solidFill>
          </a:endParaRPr>
        </a:p>
      </dgm:t>
    </dgm:pt>
    <dgm:pt modelId="{480DB38C-C937-404A-8EB3-68721F73512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800" b="1" dirty="0" smtClean="0">
              <a:solidFill>
                <a:srgbClr val="C00000"/>
              </a:solidFill>
            </a:rPr>
            <a:t>CHC NCD Clinic</a:t>
          </a:r>
          <a:endParaRPr lang="en-US" sz="2800" b="1" dirty="0">
            <a:solidFill>
              <a:srgbClr val="C00000"/>
            </a:solidFill>
          </a:endParaRPr>
        </a:p>
      </dgm:t>
    </dgm:pt>
    <dgm:pt modelId="{5CC7F5FA-5CEB-4E24-B1A3-394EB979EFB6}" type="parTrans" cxnId="{51B9B1F5-39AB-40D7-A55C-A863129E1EED}">
      <dgm:prSet/>
      <dgm:spPr/>
      <dgm:t>
        <a:bodyPr/>
        <a:lstStyle/>
        <a:p>
          <a:endParaRPr lang="en-IN" sz="2800" dirty="0">
            <a:solidFill>
              <a:srgbClr val="C00000"/>
            </a:solidFill>
          </a:endParaRPr>
        </a:p>
      </dgm:t>
    </dgm:pt>
    <dgm:pt modelId="{B7BC81FB-5EFF-44D4-8BBA-F8232B155B32}" type="sibTrans" cxnId="{51B9B1F5-39AB-40D7-A55C-A863129E1EED}">
      <dgm:prSet/>
      <dgm:spPr/>
      <dgm:t>
        <a:bodyPr/>
        <a:lstStyle/>
        <a:p>
          <a:endParaRPr lang="en-IN" sz="2800">
            <a:solidFill>
              <a:srgbClr val="C00000"/>
            </a:solidFill>
          </a:endParaRPr>
        </a:p>
      </dgm:t>
    </dgm:pt>
    <dgm:pt modelId="{D3E7C424-8599-4CBB-AC7F-D9433C4F987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en-US" sz="2800" b="1" dirty="0" smtClean="0">
              <a:solidFill>
                <a:srgbClr val="C00000"/>
              </a:solidFill>
            </a:rPr>
            <a:t>PHC / Sub-centre</a:t>
          </a:r>
          <a:endParaRPr lang="en-US" sz="2800" b="1" dirty="0">
            <a:solidFill>
              <a:srgbClr val="C00000"/>
            </a:solidFill>
          </a:endParaRPr>
        </a:p>
      </dgm:t>
    </dgm:pt>
    <dgm:pt modelId="{1F970E03-25F0-4493-AD0A-10D50E535D53}" type="parTrans" cxnId="{6C466E49-E6CF-40EA-B04F-D7033FD47DC7}">
      <dgm:prSet/>
      <dgm:spPr/>
      <dgm:t>
        <a:bodyPr/>
        <a:lstStyle/>
        <a:p>
          <a:endParaRPr lang="en-IN" sz="2800" dirty="0">
            <a:solidFill>
              <a:srgbClr val="C00000"/>
            </a:solidFill>
          </a:endParaRPr>
        </a:p>
      </dgm:t>
    </dgm:pt>
    <dgm:pt modelId="{1466CA52-7D06-4C92-A4A9-852248054E54}" type="sibTrans" cxnId="{6C466E49-E6CF-40EA-B04F-D7033FD47DC7}">
      <dgm:prSet/>
      <dgm:spPr/>
      <dgm:t>
        <a:bodyPr/>
        <a:lstStyle/>
        <a:p>
          <a:endParaRPr lang="en-IN" sz="2800">
            <a:solidFill>
              <a:srgbClr val="C00000"/>
            </a:solidFill>
          </a:endParaRPr>
        </a:p>
      </dgm:t>
    </dgm:pt>
    <dgm:pt modelId="{7BA0A649-E9AB-4F74-BBE5-095C4BBD9AE6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800" b="1" dirty="0" smtClean="0">
              <a:solidFill>
                <a:srgbClr val="C00000"/>
              </a:solidFill>
            </a:rPr>
            <a:t>Cardiac Care Unit </a:t>
          </a:r>
          <a:endParaRPr lang="en-US" sz="2800" b="1" dirty="0">
            <a:solidFill>
              <a:srgbClr val="C00000"/>
            </a:solidFill>
          </a:endParaRPr>
        </a:p>
      </dgm:t>
    </dgm:pt>
    <dgm:pt modelId="{F6A42402-2E8B-4BAB-A3FE-3E68B4A60BA2}" type="parTrans" cxnId="{568B91E8-ECA9-4E6B-8480-F8D7076A174D}">
      <dgm:prSet/>
      <dgm:spPr/>
      <dgm:t>
        <a:bodyPr/>
        <a:lstStyle/>
        <a:p>
          <a:endParaRPr lang="en-US" sz="2000" dirty="0">
            <a:solidFill>
              <a:srgbClr val="C00000"/>
            </a:solidFill>
          </a:endParaRPr>
        </a:p>
      </dgm:t>
    </dgm:pt>
    <dgm:pt modelId="{5C625345-AD9A-4439-927D-DD90127E36EB}" type="sibTrans" cxnId="{568B91E8-ECA9-4E6B-8480-F8D7076A174D}">
      <dgm:prSet/>
      <dgm:spPr/>
      <dgm:t>
        <a:bodyPr/>
        <a:lstStyle/>
        <a:p>
          <a:endParaRPr lang="en-US" sz="2000">
            <a:solidFill>
              <a:srgbClr val="C00000"/>
            </a:solidFill>
          </a:endParaRPr>
        </a:p>
      </dgm:t>
    </dgm:pt>
    <dgm:pt modelId="{DBFCC413-8CD9-4650-AAC8-957EE028BA79}">
      <dgm:prSet phldrT="[Text]" custT="1"/>
      <dgm:spPr>
        <a:solidFill>
          <a:srgbClr val="CCFF33">
            <a:alpha val="90000"/>
          </a:srgbClr>
        </a:solidFill>
      </dgm:spPr>
      <dgm:t>
        <a:bodyPr/>
        <a:lstStyle/>
        <a:p>
          <a:r>
            <a:rPr lang="en-US" sz="2800" b="1" dirty="0" smtClean="0">
              <a:solidFill>
                <a:srgbClr val="C00000"/>
              </a:solidFill>
            </a:rPr>
            <a:t>Day Care Centre</a:t>
          </a:r>
          <a:endParaRPr lang="en-US" sz="2800" b="1" dirty="0">
            <a:solidFill>
              <a:srgbClr val="C00000"/>
            </a:solidFill>
          </a:endParaRPr>
        </a:p>
      </dgm:t>
    </dgm:pt>
    <dgm:pt modelId="{23656850-AD26-4569-9061-7EDB6500519A}" type="parTrans" cxnId="{94A8C110-E5D5-4732-8E1A-38DD704EBDC4}">
      <dgm:prSet/>
      <dgm:spPr/>
      <dgm:t>
        <a:bodyPr/>
        <a:lstStyle/>
        <a:p>
          <a:endParaRPr lang="en-US" sz="2000" dirty="0">
            <a:solidFill>
              <a:srgbClr val="C00000"/>
            </a:solidFill>
          </a:endParaRPr>
        </a:p>
      </dgm:t>
    </dgm:pt>
    <dgm:pt modelId="{C9017205-1E14-4363-AF1C-0AA9553C390C}" type="sibTrans" cxnId="{94A8C110-E5D5-4732-8E1A-38DD704EBDC4}">
      <dgm:prSet/>
      <dgm:spPr/>
      <dgm:t>
        <a:bodyPr/>
        <a:lstStyle/>
        <a:p>
          <a:endParaRPr lang="en-US" sz="2000">
            <a:solidFill>
              <a:srgbClr val="C00000"/>
            </a:solidFill>
          </a:endParaRPr>
        </a:p>
      </dgm:t>
    </dgm:pt>
    <dgm:pt modelId="{A0E2FCEE-B6E0-41EA-AE25-537A756E15E3}" type="pres">
      <dgm:prSet presAssocID="{D11A9600-F10C-4E22-9258-86761D6F71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64CCA10E-FB47-4152-8207-744E73ABB26B}" type="pres">
      <dgm:prSet presAssocID="{14A3C075-3F9D-445E-83E4-7A7DB51412E8}" presName="hierRoot1" presStyleCnt="0"/>
      <dgm:spPr/>
    </dgm:pt>
    <dgm:pt modelId="{1C73C9C7-2D46-491E-87D3-DFE58BCF9BDB}" type="pres">
      <dgm:prSet presAssocID="{14A3C075-3F9D-445E-83E4-7A7DB51412E8}" presName="composite" presStyleCnt="0"/>
      <dgm:spPr/>
    </dgm:pt>
    <dgm:pt modelId="{2218E554-A212-4AF5-BC6F-3FB2485C1CF2}" type="pres">
      <dgm:prSet presAssocID="{14A3C075-3F9D-445E-83E4-7A7DB51412E8}" presName="background" presStyleLbl="node0" presStyleIdx="0" presStyleCnt="1"/>
      <dgm:spPr/>
    </dgm:pt>
    <dgm:pt modelId="{62CE6351-6636-45FD-ACB9-5E01FD01F448}" type="pres">
      <dgm:prSet presAssocID="{14A3C075-3F9D-445E-83E4-7A7DB51412E8}" presName="text" presStyleLbl="fgAcc0" presStyleIdx="0" presStyleCnt="1" custScaleX="258382" custScaleY="111357" custLinFactY="-54624" custLinFactNeighborX="94136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AB2543-673C-4A36-8594-806326EDD099}" type="pres">
      <dgm:prSet presAssocID="{14A3C075-3F9D-445E-83E4-7A7DB51412E8}" presName="hierChild2" presStyleCnt="0"/>
      <dgm:spPr/>
    </dgm:pt>
    <dgm:pt modelId="{B0C7ED14-B6BF-4883-B927-99B01E69E5E7}" type="pres">
      <dgm:prSet presAssocID="{5207E212-6D23-4422-BC75-6EAE2A59968E}" presName="Name10" presStyleLbl="parChTrans1D2" presStyleIdx="0" presStyleCnt="4"/>
      <dgm:spPr/>
      <dgm:t>
        <a:bodyPr/>
        <a:lstStyle/>
        <a:p>
          <a:endParaRPr lang="en-US"/>
        </a:p>
      </dgm:t>
    </dgm:pt>
    <dgm:pt modelId="{7B34D36C-EB9E-4716-8699-E44773854B94}" type="pres">
      <dgm:prSet presAssocID="{01E59100-FFEC-4297-A376-8046AEB7A7DC}" presName="hierRoot2" presStyleCnt="0"/>
      <dgm:spPr/>
    </dgm:pt>
    <dgm:pt modelId="{A5673768-92B1-41D9-89C6-BC413B4BA735}" type="pres">
      <dgm:prSet presAssocID="{01E59100-FFEC-4297-A376-8046AEB7A7DC}" presName="composite2" presStyleCnt="0"/>
      <dgm:spPr/>
    </dgm:pt>
    <dgm:pt modelId="{47D349C4-DE41-470D-8028-9976B93EBBF3}" type="pres">
      <dgm:prSet presAssocID="{01E59100-FFEC-4297-A376-8046AEB7A7DC}" presName="background2" presStyleLbl="node2" presStyleIdx="0" presStyleCnt="4"/>
      <dgm:spPr/>
    </dgm:pt>
    <dgm:pt modelId="{D6B6284D-3CBD-4172-937A-F5696CD7F7D9}" type="pres">
      <dgm:prSet presAssocID="{01E59100-FFEC-4297-A376-8046AEB7A7DC}" presName="text2" presStyleLbl="fgAcc2" presStyleIdx="0" presStyleCnt="4" custScaleX="192239" custScaleY="165754" custLinFactNeighborX="8038" custLinFactNeighborY="-8062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5F49F4-A65F-4D85-8FBB-1F7A0A6842DA}" type="pres">
      <dgm:prSet presAssocID="{01E59100-FFEC-4297-A376-8046AEB7A7DC}" presName="hierChild3" presStyleCnt="0"/>
      <dgm:spPr/>
    </dgm:pt>
    <dgm:pt modelId="{1B97F832-0345-46D2-99F6-9D5E9F61E4FD}" type="pres">
      <dgm:prSet presAssocID="{F6A42402-2E8B-4BAB-A3FE-3E68B4A60BA2}" presName="Name10" presStyleLbl="parChTrans1D2" presStyleIdx="1" presStyleCnt="4"/>
      <dgm:spPr/>
      <dgm:t>
        <a:bodyPr/>
        <a:lstStyle/>
        <a:p>
          <a:endParaRPr lang="en-US"/>
        </a:p>
      </dgm:t>
    </dgm:pt>
    <dgm:pt modelId="{0464A782-CA07-4BAD-828F-F1ABF56E0B17}" type="pres">
      <dgm:prSet presAssocID="{7BA0A649-E9AB-4F74-BBE5-095C4BBD9AE6}" presName="hierRoot2" presStyleCnt="0"/>
      <dgm:spPr/>
    </dgm:pt>
    <dgm:pt modelId="{D0BEAABD-A925-43BB-856F-8FC2AFEAE7DC}" type="pres">
      <dgm:prSet presAssocID="{7BA0A649-E9AB-4F74-BBE5-095C4BBD9AE6}" presName="composite2" presStyleCnt="0"/>
      <dgm:spPr/>
    </dgm:pt>
    <dgm:pt modelId="{45D92760-E7DA-49D3-B508-8EFFBF66B36D}" type="pres">
      <dgm:prSet presAssocID="{7BA0A649-E9AB-4F74-BBE5-095C4BBD9AE6}" presName="background2" presStyleLbl="node2" presStyleIdx="1" presStyleCnt="4"/>
      <dgm:spPr/>
    </dgm:pt>
    <dgm:pt modelId="{30FCC552-C38A-4B91-8A39-F6D1B367CF90}" type="pres">
      <dgm:prSet presAssocID="{7BA0A649-E9AB-4F74-BBE5-095C4BBD9AE6}" presName="text2" presStyleLbl="fgAcc2" presStyleIdx="1" presStyleCnt="4" custScaleX="173407" custScaleY="166348" custLinFactNeighborX="-6879" custLinFactNeighborY="-751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9DFD19-C882-44C5-BFE3-1D68F48A18EF}" type="pres">
      <dgm:prSet presAssocID="{7BA0A649-E9AB-4F74-BBE5-095C4BBD9AE6}" presName="hierChild3" presStyleCnt="0"/>
      <dgm:spPr/>
    </dgm:pt>
    <dgm:pt modelId="{2905A8D1-B368-4EA9-8528-6E836DACF169}" type="pres">
      <dgm:prSet presAssocID="{23656850-AD26-4569-9061-7EDB6500519A}" presName="Name10" presStyleLbl="parChTrans1D2" presStyleIdx="2" presStyleCnt="4"/>
      <dgm:spPr/>
      <dgm:t>
        <a:bodyPr/>
        <a:lstStyle/>
        <a:p>
          <a:endParaRPr lang="en-US"/>
        </a:p>
      </dgm:t>
    </dgm:pt>
    <dgm:pt modelId="{BE7647E0-3862-468E-B469-715E562FEFF4}" type="pres">
      <dgm:prSet presAssocID="{DBFCC413-8CD9-4650-AAC8-957EE028BA79}" presName="hierRoot2" presStyleCnt="0"/>
      <dgm:spPr/>
    </dgm:pt>
    <dgm:pt modelId="{59001C45-013D-44D4-B879-1C5985C8962B}" type="pres">
      <dgm:prSet presAssocID="{DBFCC413-8CD9-4650-AAC8-957EE028BA79}" presName="composite2" presStyleCnt="0"/>
      <dgm:spPr/>
    </dgm:pt>
    <dgm:pt modelId="{4D93E0C0-C5F3-4897-A2BA-8A53BC25E6A9}" type="pres">
      <dgm:prSet presAssocID="{DBFCC413-8CD9-4650-AAC8-957EE028BA79}" presName="background2" presStyleLbl="node2" presStyleIdx="2" presStyleCnt="4"/>
      <dgm:spPr/>
    </dgm:pt>
    <dgm:pt modelId="{415615FE-9C26-4B64-BC99-7F0626D2A914}" type="pres">
      <dgm:prSet presAssocID="{DBFCC413-8CD9-4650-AAC8-957EE028BA79}" presName="text2" presStyleLbl="fgAcc2" presStyleIdx="2" presStyleCnt="4" custScaleX="183239" custScaleY="172821" custLinFactNeighborX="-5897" custLinFactNeighborY="-751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93C6BA-1BBE-49C3-8D4D-79716038CD03}" type="pres">
      <dgm:prSet presAssocID="{DBFCC413-8CD9-4650-AAC8-957EE028BA79}" presName="hierChild3" presStyleCnt="0"/>
      <dgm:spPr/>
    </dgm:pt>
    <dgm:pt modelId="{EC1EAD9D-BAC5-4D67-9E4C-AEC6E3EF74A0}" type="pres">
      <dgm:prSet presAssocID="{5CC7F5FA-5CEB-4E24-B1A3-394EB979EFB6}" presName="Name10" presStyleLbl="parChTrans1D2" presStyleIdx="3" presStyleCnt="4"/>
      <dgm:spPr/>
      <dgm:t>
        <a:bodyPr/>
        <a:lstStyle/>
        <a:p>
          <a:endParaRPr lang="en-US"/>
        </a:p>
      </dgm:t>
    </dgm:pt>
    <dgm:pt modelId="{E753FC21-CD73-4D41-8AB8-28F9618D3A92}" type="pres">
      <dgm:prSet presAssocID="{480DB38C-C937-404A-8EB3-68721F735126}" presName="hierRoot2" presStyleCnt="0"/>
      <dgm:spPr/>
    </dgm:pt>
    <dgm:pt modelId="{7310765B-0B54-46F3-B3F0-0183BA3D5889}" type="pres">
      <dgm:prSet presAssocID="{480DB38C-C937-404A-8EB3-68721F735126}" presName="composite2" presStyleCnt="0"/>
      <dgm:spPr/>
    </dgm:pt>
    <dgm:pt modelId="{AEEE0506-BB57-4105-A0E2-AB1B4858C80D}" type="pres">
      <dgm:prSet presAssocID="{480DB38C-C937-404A-8EB3-68721F735126}" presName="background2" presStyleLbl="node2" presStyleIdx="3" presStyleCnt="4"/>
      <dgm:spPr/>
    </dgm:pt>
    <dgm:pt modelId="{1DABBE09-C419-45D6-8FB3-F747E649FD69}" type="pres">
      <dgm:prSet presAssocID="{480DB38C-C937-404A-8EB3-68721F735126}" presName="text2" presStyleLbl="fgAcc2" presStyleIdx="3" presStyleCnt="4" custScaleX="233669" custScaleY="186710" custLinFactY="11574" custLinFactNeighborX="-2879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1D0E32-6E27-45BE-9272-82D12572A0F7}" type="pres">
      <dgm:prSet presAssocID="{480DB38C-C937-404A-8EB3-68721F735126}" presName="hierChild3" presStyleCnt="0"/>
      <dgm:spPr/>
    </dgm:pt>
    <dgm:pt modelId="{302B1B78-D620-4B07-B6C9-AC0915E00DBF}" type="pres">
      <dgm:prSet presAssocID="{1F970E03-25F0-4493-AD0A-10D50E535D53}" presName="Name17" presStyleLbl="parChTrans1D3" presStyleIdx="0" presStyleCnt="1"/>
      <dgm:spPr/>
      <dgm:t>
        <a:bodyPr/>
        <a:lstStyle/>
        <a:p>
          <a:endParaRPr lang="en-US"/>
        </a:p>
      </dgm:t>
    </dgm:pt>
    <dgm:pt modelId="{E47F39F4-11EB-42F6-9D56-F5F3D1FE880F}" type="pres">
      <dgm:prSet presAssocID="{D3E7C424-8599-4CBB-AC7F-D9433C4F9876}" presName="hierRoot3" presStyleCnt="0"/>
      <dgm:spPr/>
    </dgm:pt>
    <dgm:pt modelId="{55DFEC91-ED9A-4300-B770-0C36C0870831}" type="pres">
      <dgm:prSet presAssocID="{D3E7C424-8599-4CBB-AC7F-D9433C4F9876}" presName="composite3" presStyleCnt="0"/>
      <dgm:spPr/>
    </dgm:pt>
    <dgm:pt modelId="{54CC065F-9AF6-47C8-AB41-F8EE0C210ADE}" type="pres">
      <dgm:prSet presAssocID="{D3E7C424-8599-4CBB-AC7F-D9433C4F9876}" presName="background3" presStyleLbl="node3" presStyleIdx="0" presStyleCnt="1"/>
      <dgm:spPr/>
    </dgm:pt>
    <dgm:pt modelId="{7B7A867E-A89B-474B-9212-7D4A3FE6B871}" type="pres">
      <dgm:prSet presAssocID="{D3E7C424-8599-4CBB-AC7F-D9433C4F9876}" presName="text3" presStyleLbl="fgAcc3" presStyleIdx="0" presStyleCnt="1" custScaleX="219137" custScaleY="193802" custLinFactX="-100000" custLinFactY="22340" custLinFactNeighborX="-151032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8125FF-D9F4-4361-B76F-000757D14A28}" type="pres">
      <dgm:prSet presAssocID="{D3E7C424-8599-4CBB-AC7F-D9433C4F9876}" presName="hierChild4" presStyleCnt="0"/>
      <dgm:spPr/>
    </dgm:pt>
  </dgm:ptLst>
  <dgm:cxnLst>
    <dgm:cxn modelId="{B73E83A1-0463-493D-A50D-F13773F3A81A}" type="presOf" srcId="{14A3C075-3F9D-445E-83E4-7A7DB51412E8}" destId="{62CE6351-6636-45FD-ACB9-5E01FD01F448}" srcOrd="0" destOrd="0" presId="urn:microsoft.com/office/officeart/2005/8/layout/hierarchy1"/>
    <dgm:cxn modelId="{07C327D7-69AC-46C6-8E5A-FEC5C2A09C70}" type="presOf" srcId="{D3E7C424-8599-4CBB-AC7F-D9433C4F9876}" destId="{7B7A867E-A89B-474B-9212-7D4A3FE6B871}" srcOrd="0" destOrd="0" presId="urn:microsoft.com/office/officeart/2005/8/layout/hierarchy1"/>
    <dgm:cxn modelId="{A3A5894D-07FE-42CF-A2A3-FFAD52E3EDC0}" type="presOf" srcId="{01E59100-FFEC-4297-A376-8046AEB7A7DC}" destId="{D6B6284D-3CBD-4172-937A-F5696CD7F7D9}" srcOrd="0" destOrd="0" presId="urn:microsoft.com/office/officeart/2005/8/layout/hierarchy1"/>
    <dgm:cxn modelId="{DE044060-3662-44EB-A272-2259B4883EE1}" type="presOf" srcId="{1F970E03-25F0-4493-AD0A-10D50E535D53}" destId="{302B1B78-D620-4B07-B6C9-AC0915E00DBF}" srcOrd="0" destOrd="0" presId="urn:microsoft.com/office/officeart/2005/8/layout/hierarchy1"/>
    <dgm:cxn modelId="{6C466E49-E6CF-40EA-B04F-D7033FD47DC7}" srcId="{480DB38C-C937-404A-8EB3-68721F735126}" destId="{D3E7C424-8599-4CBB-AC7F-D9433C4F9876}" srcOrd="0" destOrd="0" parTransId="{1F970E03-25F0-4493-AD0A-10D50E535D53}" sibTransId="{1466CA52-7D06-4C92-A4A9-852248054E54}"/>
    <dgm:cxn modelId="{AC65F891-153F-42D8-835B-AA18D5CEE218}" type="presOf" srcId="{23656850-AD26-4569-9061-7EDB6500519A}" destId="{2905A8D1-B368-4EA9-8528-6E836DACF169}" srcOrd="0" destOrd="0" presId="urn:microsoft.com/office/officeart/2005/8/layout/hierarchy1"/>
    <dgm:cxn modelId="{1DB38130-CC17-4FE2-AEC6-E13FE722D423}" type="presOf" srcId="{5CC7F5FA-5CEB-4E24-B1A3-394EB979EFB6}" destId="{EC1EAD9D-BAC5-4D67-9E4C-AEC6E3EF74A0}" srcOrd="0" destOrd="0" presId="urn:microsoft.com/office/officeart/2005/8/layout/hierarchy1"/>
    <dgm:cxn modelId="{51B9B1F5-39AB-40D7-A55C-A863129E1EED}" srcId="{14A3C075-3F9D-445E-83E4-7A7DB51412E8}" destId="{480DB38C-C937-404A-8EB3-68721F735126}" srcOrd="3" destOrd="0" parTransId="{5CC7F5FA-5CEB-4E24-B1A3-394EB979EFB6}" sibTransId="{B7BC81FB-5EFF-44D4-8BBA-F8232B155B32}"/>
    <dgm:cxn modelId="{FFFCBF39-D127-49A5-95D6-909A65B81722}" srcId="{14A3C075-3F9D-445E-83E4-7A7DB51412E8}" destId="{01E59100-FFEC-4297-A376-8046AEB7A7DC}" srcOrd="0" destOrd="0" parTransId="{5207E212-6D23-4422-BC75-6EAE2A59968E}" sibTransId="{83B5D8F4-9BEC-4360-A050-B0E260BC96F6}"/>
    <dgm:cxn modelId="{568B91E8-ECA9-4E6B-8480-F8D7076A174D}" srcId="{14A3C075-3F9D-445E-83E4-7A7DB51412E8}" destId="{7BA0A649-E9AB-4F74-BBE5-095C4BBD9AE6}" srcOrd="1" destOrd="0" parTransId="{F6A42402-2E8B-4BAB-A3FE-3E68B4A60BA2}" sibTransId="{5C625345-AD9A-4439-927D-DD90127E36EB}"/>
    <dgm:cxn modelId="{94A8C110-E5D5-4732-8E1A-38DD704EBDC4}" srcId="{14A3C075-3F9D-445E-83E4-7A7DB51412E8}" destId="{DBFCC413-8CD9-4650-AAC8-957EE028BA79}" srcOrd="2" destOrd="0" parTransId="{23656850-AD26-4569-9061-7EDB6500519A}" sibTransId="{C9017205-1E14-4363-AF1C-0AA9553C390C}"/>
    <dgm:cxn modelId="{4099090B-A814-41EB-AB66-6BDBF0AD3DE0}" type="presOf" srcId="{DBFCC413-8CD9-4650-AAC8-957EE028BA79}" destId="{415615FE-9C26-4B64-BC99-7F0626D2A914}" srcOrd="0" destOrd="0" presId="urn:microsoft.com/office/officeart/2005/8/layout/hierarchy1"/>
    <dgm:cxn modelId="{75E86F9E-1288-423C-B1AF-F24FB90FC679}" type="presOf" srcId="{F6A42402-2E8B-4BAB-A3FE-3E68B4A60BA2}" destId="{1B97F832-0345-46D2-99F6-9D5E9F61E4FD}" srcOrd="0" destOrd="0" presId="urn:microsoft.com/office/officeart/2005/8/layout/hierarchy1"/>
    <dgm:cxn modelId="{8A3FCE6C-F152-44F8-9721-5B84AE3E7FA7}" type="presOf" srcId="{5207E212-6D23-4422-BC75-6EAE2A59968E}" destId="{B0C7ED14-B6BF-4883-B927-99B01E69E5E7}" srcOrd="0" destOrd="0" presId="urn:microsoft.com/office/officeart/2005/8/layout/hierarchy1"/>
    <dgm:cxn modelId="{E993C71A-5DC2-4781-9A54-A9C13B2DCAA2}" type="presOf" srcId="{D11A9600-F10C-4E22-9258-86761D6F7160}" destId="{A0E2FCEE-B6E0-41EA-AE25-537A756E15E3}" srcOrd="0" destOrd="0" presId="urn:microsoft.com/office/officeart/2005/8/layout/hierarchy1"/>
    <dgm:cxn modelId="{E53401EF-3409-49D9-A919-96C7D08B37C0}" srcId="{D11A9600-F10C-4E22-9258-86761D6F7160}" destId="{14A3C075-3F9D-445E-83E4-7A7DB51412E8}" srcOrd="0" destOrd="0" parTransId="{58C9D7F2-E59C-4443-A67A-CDB250BAF8A0}" sibTransId="{07F86468-40A6-4311-8FFE-CE3CCA24B140}"/>
    <dgm:cxn modelId="{2D7176EE-E008-4D7C-AA6E-10715DB36C2B}" type="presOf" srcId="{7BA0A649-E9AB-4F74-BBE5-095C4BBD9AE6}" destId="{30FCC552-C38A-4B91-8A39-F6D1B367CF90}" srcOrd="0" destOrd="0" presId="urn:microsoft.com/office/officeart/2005/8/layout/hierarchy1"/>
    <dgm:cxn modelId="{F35F8913-EEAB-4B29-8D94-82CD313CDC72}" type="presOf" srcId="{480DB38C-C937-404A-8EB3-68721F735126}" destId="{1DABBE09-C419-45D6-8FB3-F747E649FD69}" srcOrd="0" destOrd="0" presId="urn:microsoft.com/office/officeart/2005/8/layout/hierarchy1"/>
    <dgm:cxn modelId="{9D10723D-B47A-48AB-AEBB-A39842F7BB2D}" type="presParOf" srcId="{A0E2FCEE-B6E0-41EA-AE25-537A756E15E3}" destId="{64CCA10E-FB47-4152-8207-744E73ABB26B}" srcOrd="0" destOrd="0" presId="urn:microsoft.com/office/officeart/2005/8/layout/hierarchy1"/>
    <dgm:cxn modelId="{49A09044-04CD-4CA2-94D3-1F92B91D0A97}" type="presParOf" srcId="{64CCA10E-FB47-4152-8207-744E73ABB26B}" destId="{1C73C9C7-2D46-491E-87D3-DFE58BCF9BDB}" srcOrd="0" destOrd="0" presId="urn:microsoft.com/office/officeart/2005/8/layout/hierarchy1"/>
    <dgm:cxn modelId="{A01E712E-57D5-43DB-8F8A-B4E14735DADB}" type="presParOf" srcId="{1C73C9C7-2D46-491E-87D3-DFE58BCF9BDB}" destId="{2218E554-A212-4AF5-BC6F-3FB2485C1CF2}" srcOrd="0" destOrd="0" presId="urn:microsoft.com/office/officeart/2005/8/layout/hierarchy1"/>
    <dgm:cxn modelId="{C92DC640-D489-4CF8-ADD0-FF01C03B2FFC}" type="presParOf" srcId="{1C73C9C7-2D46-491E-87D3-DFE58BCF9BDB}" destId="{62CE6351-6636-45FD-ACB9-5E01FD01F448}" srcOrd="1" destOrd="0" presId="urn:microsoft.com/office/officeart/2005/8/layout/hierarchy1"/>
    <dgm:cxn modelId="{E45965E9-1F20-4EE5-8C9C-7FC32ABBA5CF}" type="presParOf" srcId="{64CCA10E-FB47-4152-8207-744E73ABB26B}" destId="{E0AB2543-673C-4A36-8594-806326EDD099}" srcOrd="1" destOrd="0" presId="urn:microsoft.com/office/officeart/2005/8/layout/hierarchy1"/>
    <dgm:cxn modelId="{6851D14A-DCD8-468A-AB4D-133D8CF6C239}" type="presParOf" srcId="{E0AB2543-673C-4A36-8594-806326EDD099}" destId="{B0C7ED14-B6BF-4883-B927-99B01E69E5E7}" srcOrd="0" destOrd="0" presId="urn:microsoft.com/office/officeart/2005/8/layout/hierarchy1"/>
    <dgm:cxn modelId="{134F4A20-5EE7-435B-A7BB-3F46BFD4FD7B}" type="presParOf" srcId="{E0AB2543-673C-4A36-8594-806326EDD099}" destId="{7B34D36C-EB9E-4716-8699-E44773854B94}" srcOrd="1" destOrd="0" presId="urn:microsoft.com/office/officeart/2005/8/layout/hierarchy1"/>
    <dgm:cxn modelId="{BD79835A-1EDF-4441-97A0-C4878FFC979E}" type="presParOf" srcId="{7B34D36C-EB9E-4716-8699-E44773854B94}" destId="{A5673768-92B1-41D9-89C6-BC413B4BA735}" srcOrd="0" destOrd="0" presId="urn:microsoft.com/office/officeart/2005/8/layout/hierarchy1"/>
    <dgm:cxn modelId="{029E67D3-764C-4928-A727-AA47A7D0FB24}" type="presParOf" srcId="{A5673768-92B1-41D9-89C6-BC413B4BA735}" destId="{47D349C4-DE41-470D-8028-9976B93EBBF3}" srcOrd="0" destOrd="0" presId="urn:microsoft.com/office/officeart/2005/8/layout/hierarchy1"/>
    <dgm:cxn modelId="{6CF681E4-BB11-4EA5-B705-255AFF8CEA12}" type="presParOf" srcId="{A5673768-92B1-41D9-89C6-BC413B4BA735}" destId="{D6B6284D-3CBD-4172-937A-F5696CD7F7D9}" srcOrd="1" destOrd="0" presId="urn:microsoft.com/office/officeart/2005/8/layout/hierarchy1"/>
    <dgm:cxn modelId="{777BECDB-0424-41A4-BB55-E8926BCD4532}" type="presParOf" srcId="{7B34D36C-EB9E-4716-8699-E44773854B94}" destId="{7D5F49F4-A65F-4D85-8FBB-1F7A0A6842DA}" srcOrd="1" destOrd="0" presId="urn:microsoft.com/office/officeart/2005/8/layout/hierarchy1"/>
    <dgm:cxn modelId="{52690553-342A-4A8E-9F40-DFFD25DC3433}" type="presParOf" srcId="{E0AB2543-673C-4A36-8594-806326EDD099}" destId="{1B97F832-0345-46D2-99F6-9D5E9F61E4FD}" srcOrd="2" destOrd="0" presId="urn:microsoft.com/office/officeart/2005/8/layout/hierarchy1"/>
    <dgm:cxn modelId="{18A74A7E-11B9-4B8A-8964-FED14BB47DA4}" type="presParOf" srcId="{E0AB2543-673C-4A36-8594-806326EDD099}" destId="{0464A782-CA07-4BAD-828F-F1ABF56E0B17}" srcOrd="3" destOrd="0" presId="urn:microsoft.com/office/officeart/2005/8/layout/hierarchy1"/>
    <dgm:cxn modelId="{7FD2EA1B-126F-4D32-AD9D-1DC21D7B9A9C}" type="presParOf" srcId="{0464A782-CA07-4BAD-828F-F1ABF56E0B17}" destId="{D0BEAABD-A925-43BB-856F-8FC2AFEAE7DC}" srcOrd="0" destOrd="0" presId="urn:microsoft.com/office/officeart/2005/8/layout/hierarchy1"/>
    <dgm:cxn modelId="{5341BA00-279D-47B8-A479-54DB866D40D4}" type="presParOf" srcId="{D0BEAABD-A925-43BB-856F-8FC2AFEAE7DC}" destId="{45D92760-E7DA-49D3-B508-8EFFBF66B36D}" srcOrd="0" destOrd="0" presId="urn:microsoft.com/office/officeart/2005/8/layout/hierarchy1"/>
    <dgm:cxn modelId="{0CE0374F-FB73-4A45-AACB-4EA26AF2526D}" type="presParOf" srcId="{D0BEAABD-A925-43BB-856F-8FC2AFEAE7DC}" destId="{30FCC552-C38A-4B91-8A39-F6D1B367CF90}" srcOrd="1" destOrd="0" presId="urn:microsoft.com/office/officeart/2005/8/layout/hierarchy1"/>
    <dgm:cxn modelId="{80DFEE1A-4FFA-4C0E-9121-1933DB9267AC}" type="presParOf" srcId="{0464A782-CA07-4BAD-828F-F1ABF56E0B17}" destId="{709DFD19-C882-44C5-BFE3-1D68F48A18EF}" srcOrd="1" destOrd="0" presId="urn:microsoft.com/office/officeart/2005/8/layout/hierarchy1"/>
    <dgm:cxn modelId="{588FCD1E-912C-478A-BB7A-C12908A088C6}" type="presParOf" srcId="{E0AB2543-673C-4A36-8594-806326EDD099}" destId="{2905A8D1-B368-4EA9-8528-6E836DACF169}" srcOrd="4" destOrd="0" presId="urn:microsoft.com/office/officeart/2005/8/layout/hierarchy1"/>
    <dgm:cxn modelId="{552EEDAB-F0BE-40E4-99E4-BE4E8BAFCF71}" type="presParOf" srcId="{E0AB2543-673C-4A36-8594-806326EDD099}" destId="{BE7647E0-3862-468E-B469-715E562FEFF4}" srcOrd="5" destOrd="0" presId="urn:microsoft.com/office/officeart/2005/8/layout/hierarchy1"/>
    <dgm:cxn modelId="{C0373D26-DF8D-4A70-B674-7E510AE2D02C}" type="presParOf" srcId="{BE7647E0-3862-468E-B469-715E562FEFF4}" destId="{59001C45-013D-44D4-B879-1C5985C8962B}" srcOrd="0" destOrd="0" presId="urn:microsoft.com/office/officeart/2005/8/layout/hierarchy1"/>
    <dgm:cxn modelId="{248639DB-BC55-4186-B3F1-9A3DC89BFD28}" type="presParOf" srcId="{59001C45-013D-44D4-B879-1C5985C8962B}" destId="{4D93E0C0-C5F3-4897-A2BA-8A53BC25E6A9}" srcOrd="0" destOrd="0" presId="urn:microsoft.com/office/officeart/2005/8/layout/hierarchy1"/>
    <dgm:cxn modelId="{EC4F75C0-7005-4CE3-B627-597F17DAA565}" type="presParOf" srcId="{59001C45-013D-44D4-B879-1C5985C8962B}" destId="{415615FE-9C26-4B64-BC99-7F0626D2A914}" srcOrd="1" destOrd="0" presId="urn:microsoft.com/office/officeart/2005/8/layout/hierarchy1"/>
    <dgm:cxn modelId="{346C1B6E-FC6E-4629-80F7-6D2215982E5C}" type="presParOf" srcId="{BE7647E0-3862-468E-B469-715E562FEFF4}" destId="{BC93C6BA-1BBE-49C3-8D4D-79716038CD03}" srcOrd="1" destOrd="0" presId="urn:microsoft.com/office/officeart/2005/8/layout/hierarchy1"/>
    <dgm:cxn modelId="{0DCE9660-BC6B-4E77-8C29-ED113677596D}" type="presParOf" srcId="{E0AB2543-673C-4A36-8594-806326EDD099}" destId="{EC1EAD9D-BAC5-4D67-9E4C-AEC6E3EF74A0}" srcOrd="6" destOrd="0" presId="urn:microsoft.com/office/officeart/2005/8/layout/hierarchy1"/>
    <dgm:cxn modelId="{8EF1BE6E-5366-45C0-AB5E-A763A8ADA01F}" type="presParOf" srcId="{E0AB2543-673C-4A36-8594-806326EDD099}" destId="{E753FC21-CD73-4D41-8AB8-28F9618D3A92}" srcOrd="7" destOrd="0" presId="urn:microsoft.com/office/officeart/2005/8/layout/hierarchy1"/>
    <dgm:cxn modelId="{285366FA-0323-4C6E-84EA-520A9467F70F}" type="presParOf" srcId="{E753FC21-CD73-4D41-8AB8-28F9618D3A92}" destId="{7310765B-0B54-46F3-B3F0-0183BA3D5889}" srcOrd="0" destOrd="0" presId="urn:microsoft.com/office/officeart/2005/8/layout/hierarchy1"/>
    <dgm:cxn modelId="{257380D9-443E-4A3F-9C8C-7B2DCFBB0E3F}" type="presParOf" srcId="{7310765B-0B54-46F3-B3F0-0183BA3D5889}" destId="{AEEE0506-BB57-4105-A0E2-AB1B4858C80D}" srcOrd="0" destOrd="0" presId="urn:microsoft.com/office/officeart/2005/8/layout/hierarchy1"/>
    <dgm:cxn modelId="{F93F58FB-9F15-4303-BEB6-5A13B0B1F200}" type="presParOf" srcId="{7310765B-0B54-46F3-B3F0-0183BA3D5889}" destId="{1DABBE09-C419-45D6-8FB3-F747E649FD69}" srcOrd="1" destOrd="0" presId="urn:microsoft.com/office/officeart/2005/8/layout/hierarchy1"/>
    <dgm:cxn modelId="{172BD095-BB59-47BA-97CD-C90F67D62C92}" type="presParOf" srcId="{E753FC21-CD73-4D41-8AB8-28F9618D3A92}" destId="{391D0E32-6E27-45BE-9272-82D12572A0F7}" srcOrd="1" destOrd="0" presId="urn:microsoft.com/office/officeart/2005/8/layout/hierarchy1"/>
    <dgm:cxn modelId="{A1E8EBBD-8749-4B19-AAFA-37B1698249B6}" type="presParOf" srcId="{391D0E32-6E27-45BE-9272-82D12572A0F7}" destId="{302B1B78-D620-4B07-B6C9-AC0915E00DBF}" srcOrd="0" destOrd="0" presId="urn:microsoft.com/office/officeart/2005/8/layout/hierarchy1"/>
    <dgm:cxn modelId="{A4BB76F0-524D-43D0-AA24-355B0DC83BFC}" type="presParOf" srcId="{391D0E32-6E27-45BE-9272-82D12572A0F7}" destId="{E47F39F4-11EB-42F6-9D56-F5F3D1FE880F}" srcOrd="1" destOrd="0" presId="urn:microsoft.com/office/officeart/2005/8/layout/hierarchy1"/>
    <dgm:cxn modelId="{7687AA6E-FD55-482D-BEB8-28A2C9F7DFF4}" type="presParOf" srcId="{E47F39F4-11EB-42F6-9D56-F5F3D1FE880F}" destId="{55DFEC91-ED9A-4300-B770-0C36C0870831}" srcOrd="0" destOrd="0" presId="urn:microsoft.com/office/officeart/2005/8/layout/hierarchy1"/>
    <dgm:cxn modelId="{3B93B1A6-8DAB-4FE3-883B-7E5739508694}" type="presParOf" srcId="{55DFEC91-ED9A-4300-B770-0C36C0870831}" destId="{54CC065F-9AF6-47C8-AB41-F8EE0C210ADE}" srcOrd="0" destOrd="0" presId="urn:microsoft.com/office/officeart/2005/8/layout/hierarchy1"/>
    <dgm:cxn modelId="{0BB91EC9-ED24-43D1-9AE6-838EE6299C72}" type="presParOf" srcId="{55DFEC91-ED9A-4300-B770-0C36C0870831}" destId="{7B7A867E-A89B-474B-9212-7D4A3FE6B871}" srcOrd="1" destOrd="0" presId="urn:microsoft.com/office/officeart/2005/8/layout/hierarchy1"/>
    <dgm:cxn modelId="{0DE20688-7B61-4D54-BF5A-123159945300}" type="presParOf" srcId="{E47F39F4-11EB-42F6-9D56-F5F3D1FE880F}" destId="{7A8125FF-D9F4-4361-B76F-000757D14A28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CF1164-7F45-482B-8D2B-0C7BCACCDEF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025C4EAC-2B8D-4AC2-916A-C686FDB1F6CA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Diagnosis &amp; Management of common NCDs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Referral of Complicated cases to higher facilities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    Cardiac Care Unit &amp; Daycare Centres in select districts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Data recording &amp; reporting</a:t>
          </a:r>
          <a:endParaRPr lang="en-US" sz="1600" b="1" u="none" dirty="0">
            <a:solidFill>
              <a:schemeClr val="tx1"/>
            </a:solidFill>
          </a:endParaRPr>
        </a:p>
      </dgm:t>
    </dgm:pt>
    <dgm:pt modelId="{D3FAEAE5-1084-418B-B67A-28643F125A1F}" type="parTrans" cxnId="{5AB2C6B2-847F-4C80-866B-3DB7D40425C3}">
      <dgm:prSet/>
      <dgm:spPr/>
      <dgm:t>
        <a:bodyPr/>
        <a:lstStyle/>
        <a:p>
          <a:endParaRPr lang="en-US"/>
        </a:p>
      </dgm:t>
    </dgm:pt>
    <dgm:pt modelId="{6FE12EC3-C94C-4750-A114-2AD0D5A9229D}" type="sibTrans" cxnId="{5AB2C6B2-847F-4C80-866B-3DB7D40425C3}">
      <dgm:prSet/>
      <dgm:spPr/>
      <dgm:t>
        <a:bodyPr/>
        <a:lstStyle/>
        <a:p>
          <a:endParaRPr lang="en-US"/>
        </a:p>
      </dgm:t>
    </dgm:pt>
    <dgm:pt modelId="{0DBA164B-02AF-4EF0-B5D2-14488BEB46E7}">
      <dgm:prSet phldrT="[Text]" custT="1"/>
      <dgm:spPr>
        <a:solidFill>
          <a:srgbClr val="FFFF99">
            <a:alpha val="89804"/>
          </a:srgb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Diagnosis &amp; Management of common NCDs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Referral of Complicated cases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Health Promotion including Counseling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Data recording &amp; reporting</a:t>
          </a:r>
          <a:endParaRPr lang="en-US" sz="1600" b="1" dirty="0">
            <a:solidFill>
              <a:schemeClr val="tx1"/>
            </a:solidFill>
          </a:endParaRPr>
        </a:p>
      </dgm:t>
    </dgm:pt>
    <dgm:pt modelId="{1CE1DE19-44BB-42ED-B090-D542F7E1C488}" type="parTrans" cxnId="{5FD3BA3F-E0BB-41B7-8F1C-945D02D1A775}">
      <dgm:prSet/>
      <dgm:spPr/>
      <dgm:t>
        <a:bodyPr/>
        <a:lstStyle/>
        <a:p>
          <a:endParaRPr lang="en-US"/>
        </a:p>
      </dgm:t>
    </dgm:pt>
    <dgm:pt modelId="{65F597C5-BDEE-4A41-9CA8-ED800B21C6AB}" type="sibTrans" cxnId="{5FD3BA3F-E0BB-41B7-8F1C-945D02D1A775}">
      <dgm:prSet/>
      <dgm:spPr/>
      <dgm:t>
        <a:bodyPr/>
        <a:lstStyle/>
        <a:p>
          <a:endParaRPr lang="en-US"/>
        </a:p>
      </dgm:t>
    </dgm:pt>
    <dgm:pt modelId="{22C61E2F-3829-4639-97CA-2BF044CB7F8A}">
      <dgm:prSet phldrT="[Text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Health Promotion (IEC) activities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               Screening</a:t>
          </a:r>
          <a:r>
            <a:rPr lang="en-GB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 </a:t>
          </a: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for </a:t>
          </a:r>
          <a:r>
            <a:rPr lang="en-GB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NCD Risk Factors, </a:t>
          </a: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DM &amp; HTN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(Case management at PHC)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dirty="0" smtClean="0">
              <a:solidFill>
                <a:schemeClr val="tx1"/>
              </a:solidFill>
              <a:latin typeface="Arial" charset="0"/>
              <a:cs typeface="Arial" charset="0"/>
            </a:rPr>
            <a:t>       Referral to nearby health facility/CHC</a:t>
          </a:r>
          <a:endParaRPr lang="en-US" sz="1600" b="1" dirty="0">
            <a:solidFill>
              <a:schemeClr val="tx1"/>
            </a:solidFill>
          </a:endParaRPr>
        </a:p>
      </dgm:t>
    </dgm:pt>
    <dgm:pt modelId="{2A79AA5E-49D0-4064-A891-65538D756D9D}" type="parTrans" cxnId="{BC3C618D-2939-44F0-BB0A-C029EAF9715D}">
      <dgm:prSet/>
      <dgm:spPr/>
      <dgm:t>
        <a:bodyPr/>
        <a:lstStyle/>
        <a:p>
          <a:endParaRPr lang="en-US"/>
        </a:p>
      </dgm:t>
    </dgm:pt>
    <dgm:pt modelId="{9BA941E2-AC1B-41DE-B666-DE1B0F4C80FC}" type="sibTrans" cxnId="{BC3C618D-2939-44F0-BB0A-C029EAF9715D}">
      <dgm:prSet/>
      <dgm:spPr/>
      <dgm:t>
        <a:bodyPr/>
        <a:lstStyle/>
        <a:p>
          <a:endParaRPr lang="en-US"/>
        </a:p>
      </dgm:t>
    </dgm:pt>
    <dgm:pt modelId="{AA1BA9C0-8B9B-41B6-92C8-46DF76785797}" type="pres">
      <dgm:prSet presAssocID="{9DCF1164-7F45-482B-8D2B-0C7BCACCDEF2}" presName="compositeShape" presStyleCnt="0">
        <dgm:presLayoutVars>
          <dgm:dir/>
          <dgm:resizeHandles/>
        </dgm:presLayoutVars>
      </dgm:prSet>
      <dgm:spPr/>
    </dgm:pt>
    <dgm:pt modelId="{2B960A9E-235E-4C30-B2C8-FBB2CE3B502B}" type="pres">
      <dgm:prSet presAssocID="{9DCF1164-7F45-482B-8D2B-0C7BCACCDEF2}" presName="pyramid" presStyleLbl="node1" presStyleIdx="0" presStyleCnt="1" custScaleX="92426" custScaleY="92105" custLinFactNeighborX="18500"/>
      <dgm:spPr/>
    </dgm:pt>
    <dgm:pt modelId="{6ED9097F-AACB-4E34-B58A-9556774BFAD1}" type="pres">
      <dgm:prSet presAssocID="{9DCF1164-7F45-482B-8D2B-0C7BCACCDEF2}" presName="theList" presStyleCnt="0"/>
      <dgm:spPr/>
    </dgm:pt>
    <dgm:pt modelId="{5A90A4BE-3FF6-45B9-BBF2-443DEA49612A}" type="pres">
      <dgm:prSet presAssocID="{025C4EAC-2B8D-4AC2-916A-C686FDB1F6CA}" presName="aNode" presStyleLbl="fgAcc1" presStyleIdx="0" presStyleCnt="3" custScaleX="160916" custScaleY="228529" custLinFactY="-12197" custLinFactNeighborX="159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D5D2D7-753D-470B-BBCA-A89990BFDFA4}" type="pres">
      <dgm:prSet presAssocID="{025C4EAC-2B8D-4AC2-916A-C686FDB1F6CA}" presName="aSpace" presStyleCnt="0"/>
      <dgm:spPr/>
    </dgm:pt>
    <dgm:pt modelId="{184C89E2-9744-4297-947B-D919C4A6F302}" type="pres">
      <dgm:prSet presAssocID="{0DBA164B-02AF-4EF0-B5D2-14488BEB46E7}" presName="aNode" presStyleLbl="fgAcc1" presStyleIdx="1" presStyleCnt="3" custScaleX="160498" custScaleY="190824" custLinFactY="1336" custLinFactNeighborX="-38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BBD4B-DA1D-4B57-84E5-129FF3872E80}" type="pres">
      <dgm:prSet presAssocID="{0DBA164B-02AF-4EF0-B5D2-14488BEB46E7}" presName="aSpace" presStyleCnt="0"/>
      <dgm:spPr/>
    </dgm:pt>
    <dgm:pt modelId="{38150788-C181-4995-A124-573C6360574B}" type="pres">
      <dgm:prSet presAssocID="{22C61E2F-3829-4639-97CA-2BF044CB7F8A}" presName="aNode" presStyleLbl="fgAcc1" presStyleIdx="2" presStyleCnt="3" custScaleX="163967" custScaleY="211287" custLinFactY="34748" custLinFactNeighborX="-176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059796-759A-4DE5-8C65-262802F5C086}" type="pres">
      <dgm:prSet presAssocID="{22C61E2F-3829-4639-97CA-2BF044CB7F8A}" presName="aSpace" presStyleCnt="0"/>
      <dgm:spPr/>
    </dgm:pt>
  </dgm:ptLst>
  <dgm:cxnLst>
    <dgm:cxn modelId="{5FD3BA3F-E0BB-41B7-8F1C-945D02D1A775}" srcId="{9DCF1164-7F45-482B-8D2B-0C7BCACCDEF2}" destId="{0DBA164B-02AF-4EF0-B5D2-14488BEB46E7}" srcOrd="1" destOrd="0" parTransId="{1CE1DE19-44BB-42ED-B090-D542F7E1C488}" sibTransId="{65F597C5-BDEE-4A41-9CA8-ED800B21C6AB}"/>
    <dgm:cxn modelId="{EA5254C8-01BE-4ABC-8D50-5C5261E346AE}" type="presOf" srcId="{0DBA164B-02AF-4EF0-B5D2-14488BEB46E7}" destId="{184C89E2-9744-4297-947B-D919C4A6F302}" srcOrd="0" destOrd="0" presId="urn:microsoft.com/office/officeart/2005/8/layout/pyramid2"/>
    <dgm:cxn modelId="{C6353A9C-CB53-4B86-8A00-92692883E086}" type="presOf" srcId="{22C61E2F-3829-4639-97CA-2BF044CB7F8A}" destId="{38150788-C181-4995-A124-573C6360574B}" srcOrd="0" destOrd="0" presId="urn:microsoft.com/office/officeart/2005/8/layout/pyramid2"/>
    <dgm:cxn modelId="{245410F3-0B0F-40D9-8950-78116DA7FF8E}" type="presOf" srcId="{9DCF1164-7F45-482B-8D2B-0C7BCACCDEF2}" destId="{AA1BA9C0-8B9B-41B6-92C8-46DF76785797}" srcOrd="0" destOrd="0" presId="urn:microsoft.com/office/officeart/2005/8/layout/pyramid2"/>
    <dgm:cxn modelId="{5AB2C6B2-847F-4C80-866B-3DB7D40425C3}" srcId="{9DCF1164-7F45-482B-8D2B-0C7BCACCDEF2}" destId="{025C4EAC-2B8D-4AC2-916A-C686FDB1F6CA}" srcOrd="0" destOrd="0" parTransId="{D3FAEAE5-1084-418B-B67A-28643F125A1F}" sibTransId="{6FE12EC3-C94C-4750-A114-2AD0D5A9229D}"/>
    <dgm:cxn modelId="{56679B0A-CE5D-4EDC-83AE-EEF4E14A1D4D}" type="presOf" srcId="{025C4EAC-2B8D-4AC2-916A-C686FDB1F6CA}" destId="{5A90A4BE-3FF6-45B9-BBF2-443DEA49612A}" srcOrd="0" destOrd="0" presId="urn:microsoft.com/office/officeart/2005/8/layout/pyramid2"/>
    <dgm:cxn modelId="{BC3C618D-2939-44F0-BB0A-C029EAF9715D}" srcId="{9DCF1164-7F45-482B-8D2B-0C7BCACCDEF2}" destId="{22C61E2F-3829-4639-97CA-2BF044CB7F8A}" srcOrd="2" destOrd="0" parTransId="{2A79AA5E-49D0-4064-A891-65538D756D9D}" sibTransId="{9BA941E2-AC1B-41DE-B666-DE1B0F4C80FC}"/>
    <dgm:cxn modelId="{211F7F5A-3381-4947-8D4F-815D71FB8814}" type="presParOf" srcId="{AA1BA9C0-8B9B-41B6-92C8-46DF76785797}" destId="{2B960A9E-235E-4C30-B2C8-FBB2CE3B502B}" srcOrd="0" destOrd="0" presId="urn:microsoft.com/office/officeart/2005/8/layout/pyramid2"/>
    <dgm:cxn modelId="{E3027799-458B-454F-8E2E-613D0EE722B8}" type="presParOf" srcId="{AA1BA9C0-8B9B-41B6-92C8-46DF76785797}" destId="{6ED9097F-AACB-4E34-B58A-9556774BFAD1}" srcOrd="1" destOrd="0" presId="urn:microsoft.com/office/officeart/2005/8/layout/pyramid2"/>
    <dgm:cxn modelId="{AF065C2A-6DEC-4161-83EE-CA7C474A4EB5}" type="presParOf" srcId="{6ED9097F-AACB-4E34-B58A-9556774BFAD1}" destId="{5A90A4BE-3FF6-45B9-BBF2-443DEA49612A}" srcOrd="0" destOrd="0" presId="urn:microsoft.com/office/officeart/2005/8/layout/pyramid2"/>
    <dgm:cxn modelId="{00489A60-35DA-4D63-B687-E3D8FDAAB205}" type="presParOf" srcId="{6ED9097F-AACB-4E34-B58A-9556774BFAD1}" destId="{8ED5D2D7-753D-470B-BBCA-A89990BFDFA4}" srcOrd="1" destOrd="0" presId="urn:microsoft.com/office/officeart/2005/8/layout/pyramid2"/>
    <dgm:cxn modelId="{6CCC0724-E2CF-433C-B8A5-3086EFEE639E}" type="presParOf" srcId="{6ED9097F-AACB-4E34-B58A-9556774BFAD1}" destId="{184C89E2-9744-4297-947B-D919C4A6F302}" srcOrd="2" destOrd="0" presId="urn:microsoft.com/office/officeart/2005/8/layout/pyramid2"/>
    <dgm:cxn modelId="{BC9CE6F1-ABF3-48B3-A563-DA2D3B4B3513}" type="presParOf" srcId="{6ED9097F-AACB-4E34-B58A-9556774BFAD1}" destId="{614BBD4B-DA1D-4B57-84E5-129FF3872E80}" srcOrd="3" destOrd="0" presId="urn:microsoft.com/office/officeart/2005/8/layout/pyramid2"/>
    <dgm:cxn modelId="{8F31FD14-482A-4233-975B-3C530E589720}" type="presParOf" srcId="{6ED9097F-AACB-4E34-B58A-9556774BFAD1}" destId="{38150788-C181-4995-A124-573C6360574B}" srcOrd="4" destOrd="0" presId="urn:microsoft.com/office/officeart/2005/8/layout/pyramid2"/>
    <dgm:cxn modelId="{F7AF6C83-BAEC-4B34-AA3B-C8EDBA394967}" type="presParOf" srcId="{6ED9097F-AACB-4E34-B58A-9556774BFAD1}" destId="{FA059796-759A-4DE5-8C65-262802F5C086}" srcOrd="5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14E32-0698-4AE4-AA8D-90234F3732D1}">
      <dsp:nvSpPr>
        <dsp:cNvPr id="0" name=""/>
        <dsp:cNvSpPr/>
      </dsp:nvSpPr>
      <dsp:spPr>
        <a:xfrm>
          <a:off x="-38916" y="539718"/>
          <a:ext cx="8686800" cy="414550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F9D009-EE3F-4BF7-B5DE-32D8CA01C57D}">
      <dsp:nvSpPr>
        <dsp:cNvPr id="0" name=""/>
        <dsp:cNvSpPr/>
      </dsp:nvSpPr>
      <dsp:spPr>
        <a:xfrm>
          <a:off x="787854" y="3581400"/>
          <a:ext cx="199796" cy="19979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8A90EC-B72E-4E16-8118-7C60BC6525FC}">
      <dsp:nvSpPr>
        <dsp:cNvPr id="0" name=""/>
        <dsp:cNvSpPr/>
      </dsp:nvSpPr>
      <dsp:spPr>
        <a:xfrm>
          <a:off x="406848" y="3962405"/>
          <a:ext cx="2437339" cy="836131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68" tIns="0" rIns="0" bIns="0" numCol="1" spcCol="1270" anchor="t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2008: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Pilot phase initiated in 10 Districts </a:t>
          </a:r>
          <a:endParaRPr lang="en-US" sz="3200" b="1" kern="1200" dirty="0">
            <a:solidFill>
              <a:schemeClr val="accent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06848" y="3962405"/>
        <a:ext cx="2437339" cy="836131"/>
      </dsp:txXfrm>
    </dsp:sp>
    <dsp:sp modelId="{38630D97-1DA0-4B71-8E4C-F6EBD0A96AF9}">
      <dsp:nvSpPr>
        <dsp:cNvPr id="0" name=""/>
        <dsp:cNvSpPr/>
      </dsp:nvSpPr>
      <dsp:spPr>
        <a:xfrm>
          <a:off x="1674913" y="3001888"/>
          <a:ext cx="312724" cy="312724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9190C2-3718-4880-BD12-B465CA33410C}">
      <dsp:nvSpPr>
        <dsp:cNvPr id="0" name=""/>
        <dsp:cNvSpPr/>
      </dsp:nvSpPr>
      <dsp:spPr>
        <a:xfrm>
          <a:off x="330658" y="1752603"/>
          <a:ext cx="2280926" cy="118904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706" tIns="0" rIns="0" bIns="0" numCol="1" spcCol="1270" anchor="t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2010: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Program launched in 100 districts of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21 States</a:t>
          </a:r>
          <a:endParaRPr lang="en-US" sz="2800" b="1" kern="1200" dirty="0">
            <a:solidFill>
              <a:schemeClr val="accent3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30658" y="1752603"/>
        <a:ext cx="2280926" cy="1189044"/>
      </dsp:txXfrm>
    </dsp:sp>
    <dsp:sp modelId="{780577E1-E1FF-4FB6-9099-3DA3EFDF2597}">
      <dsp:nvSpPr>
        <dsp:cNvPr id="0" name=""/>
        <dsp:cNvSpPr/>
      </dsp:nvSpPr>
      <dsp:spPr>
        <a:xfrm>
          <a:off x="3043063" y="2281807"/>
          <a:ext cx="416966" cy="4169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C7A05B-FE14-4B33-B439-0133D50CE996}">
      <dsp:nvSpPr>
        <dsp:cNvPr id="0" name=""/>
        <dsp:cNvSpPr/>
      </dsp:nvSpPr>
      <dsp:spPr>
        <a:xfrm>
          <a:off x="3073859" y="2771119"/>
          <a:ext cx="2959131" cy="225806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42" tIns="0" rIns="0" bIns="0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2013-14:</a:t>
          </a:r>
          <a:r>
            <a:rPr lang="en-US" sz="1800" b="1" kern="12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 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Integrated with NHM 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Rolled out in 36   States/UTs 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Scheme for “Tertiary Care Cancer Centres” initiated</a:t>
          </a:r>
        </a:p>
      </dsp:txBody>
      <dsp:txXfrm>
        <a:off x="3073859" y="2771119"/>
        <a:ext cx="2959131" cy="2258069"/>
      </dsp:txXfrm>
    </dsp:sp>
    <dsp:sp modelId="{C4DF6B7B-E729-41B0-8DE3-615E488D1FB1}">
      <dsp:nvSpPr>
        <dsp:cNvPr id="0" name=""/>
        <dsp:cNvSpPr/>
      </dsp:nvSpPr>
      <dsp:spPr>
        <a:xfrm>
          <a:off x="4483223" y="1777750"/>
          <a:ext cx="538581" cy="538581"/>
        </a:xfrm>
        <a:prstGeom prst="ellipse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B770EF-05BE-4DE2-9A21-3AC0603CC9BC}">
      <dsp:nvSpPr>
        <dsp:cNvPr id="0" name=""/>
        <dsp:cNvSpPr/>
      </dsp:nvSpPr>
      <dsp:spPr>
        <a:xfrm>
          <a:off x="3759655" y="609586"/>
          <a:ext cx="1923483" cy="845486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383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2015-16: </a:t>
          </a:r>
          <a:r>
            <a:rPr lang="en-US" sz="1800" b="1" kern="1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468 districts approved</a:t>
          </a:r>
          <a:endParaRPr lang="en-US" sz="1800" b="1" kern="1200" dirty="0">
            <a:solidFill>
              <a:srgbClr val="0070C0"/>
            </a:solidFill>
            <a:latin typeface="Arial" pitchFamily="34" charset="0"/>
            <a:cs typeface="Arial" pitchFamily="34" charset="0"/>
          </a:endParaRPr>
        </a:p>
      </dsp:txBody>
      <dsp:txXfrm>
        <a:off x="3759655" y="609586"/>
        <a:ext cx="1923483" cy="845486"/>
      </dsp:txXfrm>
    </dsp:sp>
    <dsp:sp modelId="{B8869E6B-ECB6-4611-AA8E-9B22D0ED7F64}">
      <dsp:nvSpPr>
        <dsp:cNvPr id="0" name=""/>
        <dsp:cNvSpPr/>
      </dsp:nvSpPr>
      <dsp:spPr>
        <a:xfrm>
          <a:off x="5707363" y="1489720"/>
          <a:ext cx="686257" cy="6862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4BF6C9-6D87-4634-B5C3-4911121F871C}">
      <dsp:nvSpPr>
        <dsp:cNvPr id="0" name=""/>
        <dsp:cNvSpPr/>
      </dsp:nvSpPr>
      <dsp:spPr>
        <a:xfrm>
          <a:off x="5542525" y="2497838"/>
          <a:ext cx="1893027" cy="103754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3633" tIns="0" rIns="0" bIns="0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2016-17:</a:t>
          </a:r>
          <a:r>
            <a:rPr lang="en-US" sz="18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 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616 districts approved</a:t>
          </a:r>
          <a:endParaRPr lang="en-US" sz="1800" b="1" kern="1200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542525" y="2497838"/>
        <a:ext cx="1893027" cy="10375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2C512F-D7C8-42BE-BDE5-4DEF4D356786}">
      <dsp:nvSpPr>
        <dsp:cNvPr id="0" name=""/>
        <dsp:cNvSpPr/>
      </dsp:nvSpPr>
      <dsp:spPr>
        <a:xfrm>
          <a:off x="2232251" y="288030"/>
          <a:ext cx="4007385" cy="1618824"/>
        </a:xfrm>
        <a:prstGeom prst="ellipse">
          <a:avLst/>
        </a:prstGeom>
        <a:solidFill>
          <a:srgbClr val="69D8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1. Prevention through Health Promotion</a:t>
          </a:r>
          <a:endParaRPr lang="en-IN" sz="2000" b="1" kern="1200" dirty="0" smtClean="0">
            <a:solidFill>
              <a:schemeClr val="tx1"/>
            </a:solidFill>
          </a:endParaRPr>
        </a:p>
      </dsp:txBody>
      <dsp:txXfrm>
        <a:off x="2819119" y="525101"/>
        <a:ext cx="2833649" cy="1144682"/>
      </dsp:txXfrm>
    </dsp:sp>
    <dsp:sp modelId="{2125ECA4-054D-482C-A891-C7CD5578DA48}">
      <dsp:nvSpPr>
        <dsp:cNvPr id="0" name=""/>
        <dsp:cNvSpPr/>
      </dsp:nvSpPr>
      <dsp:spPr>
        <a:xfrm>
          <a:off x="2490993" y="2099134"/>
          <a:ext cx="3224882" cy="1638618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2. Screening &amp;      Early Diagnosis</a:t>
          </a:r>
          <a:endParaRPr lang="en-IN" sz="2000" b="1" kern="1200" dirty="0" smtClean="0">
            <a:solidFill>
              <a:schemeClr val="tx1"/>
            </a:solidFill>
          </a:endParaRPr>
        </a:p>
      </dsp:txBody>
      <dsp:txXfrm>
        <a:off x="2963266" y="2339104"/>
        <a:ext cx="2280336" cy="1158678"/>
      </dsp:txXfrm>
    </dsp:sp>
    <dsp:sp modelId="{0B486CCF-4FA5-4875-BA9C-F3A2EA8BE409}">
      <dsp:nvSpPr>
        <dsp:cNvPr id="0" name=""/>
        <dsp:cNvSpPr/>
      </dsp:nvSpPr>
      <dsp:spPr>
        <a:xfrm>
          <a:off x="2319137" y="3770970"/>
          <a:ext cx="3595164" cy="148615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b="1" kern="1200" dirty="0" smtClean="0">
              <a:solidFill>
                <a:schemeClr val="tx1"/>
              </a:solidFill>
            </a:rPr>
            <a:t>3. Case Management</a:t>
          </a:r>
          <a:endParaRPr lang="en-IN" sz="2000" b="1" kern="1200" dirty="0" smtClean="0">
            <a:solidFill>
              <a:schemeClr val="tx1"/>
            </a:solidFill>
          </a:endParaRPr>
        </a:p>
      </dsp:txBody>
      <dsp:txXfrm>
        <a:off x="2845637" y="3988613"/>
        <a:ext cx="2542164" cy="1050870"/>
      </dsp:txXfrm>
    </dsp:sp>
    <dsp:sp modelId="{824B96BC-B44C-482F-B3CB-DA327EC73535}">
      <dsp:nvSpPr>
        <dsp:cNvPr id="0" name=""/>
        <dsp:cNvSpPr/>
      </dsp:nvSpPr>
      <dsp:spPr>
        <a:xfrm>
          <a:off x="5400588" y="792093"/>
          <a:ext cx="2398827" cy="4261789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b="1" kern="1200" dirty="0" smtClean="0">
              <a:solidFill>
                <a:schemeClr val="tx1"/>
              </a:solidFill>
            </a:rPr>
            <a:t>4. Supervision, Monitoring and Evaluation</a:t>
          </a:r>
          <a:endParaRPr lang="en-US" sz="2400" kern="1200" dirty="0"/>
        </a:p>
      </dsp:txBody>
      <dsp:txXfrm>
        <a:off x="5751888" y="1416218"/>
        <a:ext cx="1696227" cy="3013539"/>
      </dsp:txXfrm>
    </dsp:sp>
    <dsp:sp modelId="{66E5E100-91FE-4D70-9627-AB24B16321D2}">
      <dsp:nvSpPr>
        <dsp:cNvPr id="0" name=""/>
        <dsp:cNvSpPr/>
      </dsp:nvSpPr>
      <dsp:spPr>
        <a:xfrm>
          <a:off x="381237" y="665558"/>
          <a:ext cx="2264014" cy="4539005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b="1" kern="1200" dirty="0" smtClean="0">
              <a:solidFill>
                <a:schemeClr val="tx1"/>
              </a:solidFill>
            </a:rPr>
            <a:t>5. Capacity Building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b="1" kern="1200" dirty="0" smtClean="0">
              <a:solidFill>
                <a:schemeClr val="tx1"/>
              </a:solidFill>
            </a:rPr>
            <a:t>(Infrastructure, HR &amp; Training)</a:t>
          </a:r>
          <a:endParaRPr lang="en-US" sz="2400" kern="1200" dirty="0"/>
        </a:p>
      </dsp:txBody>
      <dsp:txXfrm>
        <a:off x="712794" y="1330280"/>
        <a:ext cx="1600900" cy="32095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24051F-415A-4944-B56D-9C36BAF23397}">
      <dsp:nvSpPr>
        <dsp:cNvPr id="0" name=""/>
        <dsp:cNvSpPr/>
      </dsp:nvSpPr>
      <dsp:spPr>
        <a:xfrm>
          <a:off x="5832341" y="4350285"/>
          <a:ext cx="1128222" cy="450554"/>
        </a:xfrm>
        <a:custGeom>
          <a:avLst/>
          <a:gdLst/>
          <a:ahLst/>
          <a:cxnLst/>
          <a:rect l="0" t="0" r="0" b="0"/>
          <a:pathLst>
            <a:path>
              <a:moveTo>
                <a:pt x="1128222" y="0"/>
              </a:moveTo>
              <a:lnTo>
                <a:pt x="1128222" y="316151"/>
              </a:lnTo>
              <a:lnTo>
                <a:pt x="0" y="316151"/>
              </a:lnTo>
              <a:lnTo>
                <a:pt x="0" y="45055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FF5001-224E-43CC-9F6A-FC5CAD2D3317}">
      <dsp:nvSpPr>
        <dsp:cNvPr id="0" name=""/>
        <dsp:cNvSpPr/>
      </dsp:nvSpPr>
      <dsp:spPr>
        <a:xfrm>
          <a:off x="4455804" y="2662097"/>
          <a:ext cx="2504758" cy="988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4177"/>
              </a:lnTo>
              <a:lnTo>
                <a:pt x="2504758" y="854177"/>
              </a:lnTo>
              <a:lnTo>
                <a:pt x="2504758" y="9885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242B47-8413-4FD4-8893-837DF22FBAEE}">
      <dsp:nvSpPr>
        <dsp:cNvPr id="0" name=""/>
        <dsp:cNvSpPr/>
      </dsp:nvSpPr>
      <dsp:spPr>
        <a:xfrm>
          <a:off x="4410084" y="2662097"/>
          <a:ext cx="91440" cy="9962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61869"/>
              </a:lnTo>
              <a:lnTo>
                <a:pt x="88586" y="861869"/>
              </a:lnTo>
              <a:lnTo>
                <a:pt x="88586" y="99627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C3212-A260-4C93-8BC3-D226AECFAD34}">
      <dsp:nvSpPr>
        <dsp:cNvPr id="0" name=""/>
        <dsp:cNvSpPr/>
      </dsp:nvSpPr>
      <dsp:spPr>
        <a:xfrm>
          <a:off x="2607541" y="2662097"/>
          <a:ext cx="1848263" cy="1030424"/>
        </a:xfrm>
        <a:custGeom>
          <a:avLst/>
          <a:gdLst/>
          <a:ahLst/>
          <a:cxnLst/>
          <a:rect l="0" t="0" r="0" b="0"/>
          <a:pathLst>
            <a:path>
              <a:moveTo>
                <a:pt x="1848263" y="0"/>
              </a:moveTo>
              <a:lnTo>
                <a:pt x="1848263" y="896021"/>
              </a:lnTo>
              <a:lnTo>
                <a:pt x="0" y="896021"/>
              </a:lnTo>
              <a:lnTo>
                <a:pt x="0" y="10304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44ADD8-AFD7-412F-B6D0-1A7D33F30CB8}">
      <dsp:nvSpPr>
        <dsp:cNvPr id="0" name=""/>
        <dsp:cNvSpPr/>
      </dsp:nvSpPr>
      <dsp:spPr>
        <a:xfrm>
          <a:off x="1038945" y="2662097"/>
          <a:ext cx="3416858" cy="203339"/>
        </a:xfrm>
        <a:custGeom>
          <a:avLst/>
          <a:gdLst/>
          <a:ahLst/>
          <a:cxnLst/>
          <a:rect l="0" t="0" r="0" b="0"/>
          <a:pathLst>
            <a:path>
              <a:moveTo>
                <a:pt x="3416858" y="0"/>
              </a:moveTo>
              <a:lnTo>
                <a:pt x="3416858" y="68936"/>
              </a:lnTo>
              <a:lnTo>
                <a:pt x="0" y="68936"/>
              </a:lnTo>
              <a:lnTo>
                <a:pt x="0" y="2033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2C1BB-4B93-409F-8F78-5A885F6BEFB6}">
      <dsp:nvSpPr>
        <dsp:cNvPr id="0" name=""/>
        <dsp:cNvSpPr/>
      </dsp:nvSpPr>
      <dsp:spPr>
        <a:xfrm>
          <a:off x="4410084" y="1641364"/>
          <a:ext cx="91440" cy="361439"/>
        </a:xfrm>
        <a:custGeom>
          <a:avLst/>
          <a:gdLst/>
          <a:ahLst/>
          <a:cxnLst/>
          <a:rect l="0" t="0" r="0" b="0"/>
          <a:pathLst>
            <a:path>
              <a:moveTo>
                <a:pt x="48882" y="0"/>
              </a:moveTo>
              <a:lnTo>
                <a:pt x="48882" y="227036"/>
              </a:lnTo>
              <a:lnTo>
                <a:pt x="45720" y="227036"/>
              </a:lnTo>
              <a:lnTo>
                <a:pt x="45720" y="3614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5A0865-425D-4E9C-925E-093A6A3D029F}">
      <dsp:nvSpPr>
        <dsp:cNvPr id="0" name=""/>
        <dsp:cNvSpPr/>
      </dsp:nvSpPr>
      <dsp:spPr>
        <a:xfrm>
          <a:off x="4413247" y="782601"/>
          <a:ext cx="91440" cy="309507"/>
        </a:xfrm>
        <a:custGeom>
          <a:avLst/>
          <a:gdLst/>
          <a:ahLst/>
          <a:cxnLst/>
          <a:rect l="0" t="0" r="0" b="0"/>
          <a:pathLst>
            <a:path>
              <a:moveTo>
                <a:pt x="67671" y="0"/>
              </a:moveTo>
              <a:lnTo>
                <a:pt x="67671" y="175104"/>
              </a:lnTo>
              <a:lnTo>
                <a:pt x="45720" y="175104"/>
              </a:lnTo>
              <a:lnTo>
                <a:pt x="45720" y="3095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44318-4B5E-47E5-AACB-936EF74DFF65}">
      <dsp:nvSpPr>
        <dsp:cNvPr id="0" name=""/>
        <dsp:cNvSpPr/>
      </dsp:nvSpPr>
      <dsp:spPr>
        <a:xfrm>
          <a:off x="2818239" y="288051"/>
          <a:ext cx="3325357" cy="4945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3432E-2DC9-4811-9E72-CAC37C1AB427}">
      <dsp:nvSpPr>
        <dsp:cNvPr id="0" name=""/>
        <dsp:cNvSpPr/>
      </dsp:nvSpPr>
      <dsp:spPr>
        <a:xfrm>
          <a:off x="2979442" y="441194"/>
          <a:ext cx="3325357" cy="49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National NCD Cell</a:t>
          </a:r>
        </a:p>
      </dsp:txBody>
      <dsp:txXfrm>
        <a:off x="2993927" y="455679"/>
        <a:ext cx="3296387" cy="465580"/>
      </dsp:txXfrm>
    </dsp:sp>
    <dsp:sp modelId="{A04D7530-8EB4-4D19-AEE8-5A8358527E67}">
      <dsp:nvSpPr>
        <dsp:cNvPr id="0" name=""/>
        <dsp:cNvSpPr/>
      </dsp:nvSpPr>
      <dsp:spPr>
        <a:xfrm>
          <a:off x="2962256" y="1092109"/>
          <a:ext cx="2993422" cy="5492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97DAF-466F-4CF8-B6C7-E1DF0EB2FD8A}">
      <dsp:nvSpPr>
        <dsp:cNvPr id="0" name=""/>
        <dsp:cNvSpPr/>
      </dsp:nvSpPr>
      <dsp:spPr>
        <a:xfrm>
          <a:off x="3123459" y="1245252"/>
          <a:ext cx="2993422" cy="5492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State NCD </a:t>
          </a:r>
          <a:r>
            <a:rPr lang="en-US" sz="2000" b="1" kern="1200" dirty="0" smtClean="0"/>
            <a:t>Cell</a:t>
          </a:r>
          <a:endParaRPr lang="en-US" sz="2000" b="1" kern="1200" dirty="0"/>
        </a:p>
      </dsp:txBody>
      <dsp:txXfrm>
        <a:off x="3139546" y="1261339"/>
        <a:ext cx="2961248" cy="517081"/>
      </dsp:txXfrm>
    </dsp:sp>
    <dsp:sp modelId="{A7F321F0-FDDF-4A00-B439-1BA472880BD4}">
      <dsp:nvSpPr>
        <dsp:cNvPr id="0" name=""/>
        <dsp:cNvSpPr/>
      </dsp:nvSpPr>
      <dsp:spPr>
        <a:xfrm>
          <a:off x="2962256" y="2002804"/>
          <a:ext cx="2987096" cy="6592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E342F9-5B0D-4C56-826B-84A40657D1AF}">
      <dsp:nvSpPr>
        <dsp:cNvPr id="0" name=""/>
        <dsp:cNvSpPr/>
      </dsp:nvSpPr>
      <dsp:spPr>
        <a:xfrm>
          <a:off x="3123459" y="2155947"/>
          <a:ext cx="2987096" cy="6592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District NCD Cell</a:t>
          </a:r>
        </a:p>
      </dsp:txBody>
      <dsp:txXfrm>
        <a:off x="3142769" y="2175257"/>
        <a:ext cx="2948476" cy="620672"/>
      </dsp:txXfrm>
    </dsp:sp>
    <dsp:sp modelId="{FED1D8DF-765C-4811-ADF1-695D6BE44710}">
      <dsp:nvSpPr>
        <dsp:cNvPr id="0" name=""/>
        <dsp:cNvSpPr/>
      </dsp:nvSpPr>
      <dsp:spPr>
        <a:xfrm>
          <a:off x="-82733" y="2865437"/>
          <a:ext cx="2243358" cy="739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5155AB-8D96-45F5-A9B9-FD2802CA15D0}">
      <dsp:nvSpPr>
        <dsp:cNvPr id="0" name=""/>
        <dsp:cNvSpPr/>
      </dsp:nvSpPr>
      <dsp:spPr>
        <a:xfrm>
          <a:off x="78470" y="3018580"/>
          <a:ext cx="2243358" cy="739637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District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NCD </a:t>
          </a:r>
          <a:r>
            <a:rPr lang="en-US" sz="2000" b="1" kern="1200" dirty="0" smtClean="0"/>
            <a:t>Clinic</a:t>
          </a:r>
          <a:endParaRPr lang="en-US" sz="2000" b="1" kern="1200" dirty="0"/>
        </a:p>
      </dsp:txBody>
      <dsp:txXfrm>
        <a:off x="100133" y="3040243"/>
        <a:ext cx="2200032" cy="696311"/>
      </dsp:txXfrm>
    </dsp:sp>
    <dsp:sp modelId="{4DEDC0D2-AF4A-426D-8217-CF45689B5C22}">
      <dsp:nvSpPr>
        <dsp:cNvPr id="0" name=""/>
        <dsp:cNvSpPr/>
      </dsp:nvSpPr>
      <dsp:spPr>
        <a:xfrm>
          <a:off x="1882127" y="3692522"/>
          <a:ext cx="1450828" cy="629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D3BB5B-FE98-42A3-A9CE-6F0D091C341B}">
      <dsp:nvSpPr>
        <dsp:cNvPr id="0" name=""/>
        <dsp:cNvSpPr/>
      </dsp:nvSpPr>
      <dsp:spPr>
        <a:xfrm>
          <a:off x="2043330" y="3845665"/>
          <a:ext cx="1450828" cy="629296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Cardiac Care Unit </a:t>
          </a:r>
          <a:endParaRPr lang="en-US" sz="2000" b="1" kern="1200" dirty="0"/>
        </a:p>
      </dsp:txBody>
      <dsp:txXfrm>
        <a:off x="2061761" y="3864096"/>
        <a:ext cx="1413966" cy="592434"/>
      </dsp:txXfrm>
    </dsp:sp>
    <dsp:sp modelId="{B62083D9-B2E4-42C2-A7D3-9984AE7CAE57}">
      <dsp:nvSpPr>
        <dsp:cNvPr id="0" name=""/>
        <dsp:cNvSpPr/>
      </dsp:nvSpPr>
      <dsp:spPr>
        <a:xfrm>
          <a:off x="3610328" y="3658370"/>
          <a:ext cx="1776684" cy="6924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1CF10-E6E0-4FB2-94F9-D49FDBFC9793}">
      <dsp:nvSpPr>
        <dsp:cNvPr id="0" name=""/>
        <dsp:cNvSpPr/>
      </dsp:nvSpPr>
      <dsp:spPr>
        <a:xfrm>
          <a:off x="3771531" y="3811513"/>
          <a:ext cx="1776684" cy="692477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Day Care Centre</a:t>
          </a:r>
          <a:endParaRPr lang="en-US" sz="2000" b="1" kern="1200" dirty="0"/>
        </a:p>
      </dsp:txBody>
      <dsp:txXfrm>
        <a:off x="3791813" y="3831795"/>
        <a:ext cx="1736120" cy="651913"/>
      </dsp:txXfrm>
    </dsp:sp>
    <dsp:sp modelId="{36E7CFD0-4BC9-42B0-BA7D-2448F23C2D5B}">
      <dsp:nvSpPr>
        <dsp:cNvPr id="0" name=""/>
        <dsp:cNvSpPr/>
      </dsp:nvSpPr>
      <dsp:spPr>
        <a:xfrm>
          <a:off x="5845870" y="3650678"/>
          <a:ext cx="2229386" cy="699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5978D-ED44-4BA6-926E-A4882B9BEBF1}">
      <dsp:nvSpPr>
        <dsp:cNvPr id="0" name=""/>
        <dsp:cNvSpPr/>
      </dsp:nvSpPr>
      <dsp:spPr>
        <a:xfrm>
          <a:off x="6007073" y="3803821"/>
          <a:ext cx="2229386" cy="699607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CHC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NCD Clinic</a:t>
          </a:r>
          <a:endParaRPr lang="en-US" sz="2000" b="1" kern="1200" dirty="0"/>
        </a:p>
      </dsp:txBody>
      <dsp:txXfrm>
        <a:off x="6027564" y="3824312"/>
        <a:ext cx="2188404" cy="658625"/>
      </dsp:txXfrm>
    </dsp:sp>
    <dsp:sp modelId="{4D7E3B74-5719-49D5-A4B6-C068718F3BF9}">
      <dsp:nvSpPr>
        <dsp:cNvPr id="0" name=""/>
        <dsp:cNvSpPr/>
      </dsp:nvSpPr>
      <dsp:spPr>
        <a:xfrm>
          <a:off x="4762449" y="4800840"/>
          <a:ext cx="2139783" cy="6379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70FB3B-53F8-4F2D-B795-D91A246B9D2B}">
      <dsp:nvSpPr>
        <dsp:cNvPr id="0" name=""/>
        <dsp:cNvSpPr/>
      </dsp:nvSpPr>
      <dsp:spPr>
        <a:xfrm>
          <a:off x="4923652" y="4953983"/>
          <a:ext cx="2139783" cy="637910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/>
            <a:t>PHC /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/>
            <a:t>Sub-centre</a:t>
          </a:r>
          <a:endParaRPr lang="en-US" sz="2000" b="1" kern="1200" dirty="0">
            <a:solidFill>
              <a:srgbClr val="C00000"/>
            </a:solidFill>
          </a:endParaRPr>
        </a:p>
      </dsp:txBody>
      <dsp:txXfrm>
        <a:off x="4942336" y="4972667"/>
        <a:ext cx="2102415" cy="6005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FF08E-6548-4942-B681-4F1E66125F50}">
      <dsp:nvSpPr>
        <dsp:cNvPr id="0" name=""/>
        <dsp:cNvSpPr/>
      </dsp:nvSpPr>
      <dsp:spPr>
        <a:xfrm>
          <a:off x="4315392" y="435332"/>
          <a:ext cx="2586062" cy="346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370"/>
              </a:lnTo>
              <a:lnTo>
                <a:pt x="2586062" y="236370"/>
              </a:lnTo>
              <a:lnTo>
                <a:pt x="2586062" y="346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68AE1-5F39-482A-8A0D-857FC2B5AE0A}">
      <dsp:nvSpPr>
        <dsp:cNvPr id="0" name=""/>
        <dsp:cNvSpPr/>
      </dsp:nvSpPr>
      <dsp:spPr>
        <a:xfrm>
          <a:off x="4269672" y="435332"/>
          <a:ext cx="91440" cy="346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6370"/>
              </a:lnTo>
              <a:lnTo>
                <a:pt x="78615" y="236370"/>
              </a:lnTo>
              <a:lnTo>
                <a:pt x="78615" y="346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687CAA-059C-4AF5-BE23-6E9FDCBA7940}">
      <dsp:nvSpPr>
        <dsp:cNvPr id="0" name=""/>
        <dsp:cNvSpPr/>
      </dsp:nvSpPr>
      <dsp:spPr>
        <a:xfrm>
          <a:off x="1613959" y="435332"/>
          <a:ext cx="2701432" cy="346605"/>
        </a:xfrm>
        <a:custGeom>
          <a:avLst/>
          <a:gdLst/>
          <a:ahLst/>
          <a:cxnLst/>
          <a:rect l="0" t="0" r="0" b="0"/>
          <a:pathLst>
            <a:path>
              <a:moveTo>
                <a:pt x="2701432" y="0"/>
              </a:moveTo>
              <a:lnTo>
                <a:pt x="2701432" y="236370"/>
              </a:lnTo>
              <a:lnTo>
                <a:pt x="0" y="236370"/>
              </a:lnTo>
              <a:lnTo>
                <a:pt x="0" y="346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85DFE-8DF6-4B98-A1C4-70A07833D689}">
      <dsp:nvSpPr>
        <dsp:cNvPr id="0" name=""/>
        <dsp:cNvSpPr/>
      </dsp:nvSpPr>
      <dsp:spPr>
        <a:xfrm>
          <a:off x="2983186" y="532"/>
          <a:ext cx="2664410" cy="43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23B38A-137D-4352-B46B-82ADA818A892}">
      <dsp:nvSpPr>
        <dsp:cNvPr id="0" name=""/>
        <dsp:cNvSpPr/>
      </dsp:nvSpPr>
      <dsp:spPr>
        <a:xfrm>
          <a:off x="3115402" y="126136"/>
          <a:ext cx="2664410" cy="43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State NCD </a:t>
          </a:r>
          <a:r>
            <a:rPr lang="en-US" sz="2000" b="1" kern="1200" dirty="0" smtClean="0"/>
            <a:t>Cell</a:t>
          </a:r>
          <a:endParaRPr lang="en-US" sz="2000" b="1" kern="1200" dirty="0"/>
        </a:p>
      </dsp:txBody>
      <dsp:txXfrm>
        <a:off x="3128137" y="138871"/>
        <a:ext cx="2638940" cy="409330"/>
      </dsp:txXfrm>
    </dsp:sp>
    <dsp:sp modelId="{5EED01A4-A4CE-486C-BDE1-06043391F421}">
      <dsp:nvSpPr>
        <dsp:cNvPr id="0" name=""/>
        <dsp:cNvSpPr/>
      </dsp:nvSpPr>
      <dsp:spPr>
        <a:xfrm>
          <a:off x="478022" y="781937"/>
          <a:ext cx="2271874" cy="464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DE37BF-CB0C-43FC-8663-01C644CEA0B8}">
      <dsp:nvSpPr>
        <dsp:cNvPr id="0" name=""/>
        <dsp:cNvSpPr/>
      </dsp:nvSpPr>
      <dsp:spPr>
        <a:xfrm>
          <a:off x="610237" y="907542"/>
          <a:ext cx="2271874" cy="464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District NCD Cell</a:t>
          </a:r>
        </a:p>
      </dsp:txBody>
      <dsp:txXfrm>
        <a:off x="623829" y="921134"/>
        <a:ext cx="2244690" cy="436873"/>
      </dsp:txXfrm>
    </dsp:sp>
    <dsp:sp modelId="{5BFE9334-0A55-4BB8-8D06-D49238A01D4C}">
      <dsp:nvSpPr>
        <dsp:cNvPr id="0" name=""/>
        <dsp:cNvSpPr/>
      </dsp:nvSpPr>
      <dsp:spPr>
        <a:xfrm>
          <a:off x="3167091" y="781937"/>
          <a:ext cx="2362393" cy="464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675F8E-332A-40D0-A8AE-89DD2FFC6558}">
      <dsp:nvSpPr>
        <dsp:cNvPr id="0" name=""/>
        <dsp:cNvSpPr/>
      </dsp:nvSpPr>
      <dsp:spPr>
        <a:xfrm>
          <a:off x="3299306" y="907542"/>
          <a:ext cx="2362393" cy="464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District NCD Cell</a:t>
          </a:r>
        </a:p>
      </dsp:txBody>
      <dsp:txXfrm>
        <a:off x="3312898" y="921134"/>
        <a:ext cx="2335209" cy="436873"/>
      </dsp:txXfrm>
    </dsp:sp>
    <dsp:sp modelId="{16B77651-8227-4D94-884C-68E89DC93C40}">
      <dsp:nvSpPr>
        <dsp:cNvPr id="0" name=""/>
        <dsp:cNvSpPr/>
      </dsp:nvSpPr>
      <dsp:spPr>
        <a:xfrm>
          <a:off x="5782360" y="781937"/>
          <a:ext cx="2238187" cy="464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DB6B8B-B4A7-42AA-A5A9-E4D1776ED2C1}">
      <dsp:nvSpPr>
        <dsp:cNvPr id="0" name=""/>
        <dsp:cNvSpPr/>
      </dsp:nvSpPr>
      <dsp:spPr>
        <a:xfrm>
          <a:off x="5914576" y="907542"/>
          <a:ext cx="2238187" cy="464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District NCD Cell</a:t>
          </a:r>
        </a:p>
      </dsp:txBody>
      <dsp:txXfrm>
        <a:off x="5928168" y="921134"/>
        <a:ext cx="2211003" cy="4368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B1B78-D620-4B07-B6C9-AC0915E00DBF}">
      <dsp:nvSpPr>
        <dsp:cNvPr id="0" name=""/>
        <dsp:cNvSpPr/>
      </dsp:nvSpPr>
      <dsp:spPr>
        <a:xfrm>
          <a:off x="4944528" y="3402118"/>
          <a:ext cx="2279059" cy="91440"/>
        </a:xfrm>
        <a:custGeom>
          <a:avLst/>
          <a:gdLst/>
          <a:ahLst/>
          <a:cxnLst/>
          <a:rect l="0" t="0" r="0" b="0"/>
          <a:pathLst>
            <a:path>
              <a:moveTo>
                <a:pt x="2279059" y="45720"/>
              </a:moveTo>
              <a:lnTo>
                <a:pt x="0" y="45720"/>
              </a:lnTo>
              <a:lnTo>
                <a:pt x="0" y="994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EAD9D-BAC5-4D67-9E4C-AEC6E3EF74A0}">
      <dsp:nvSpPr>
        <dsp:cNvPr id="0" name=""/>
        <dsp:cNvSpPr/>
      </dsp:nvSpPr>
      <dsp:spPr>
        <a:xfrm>
          <a:off x="5327979" y="616892"/>
          <a:ext cx="1895607" cy="16151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0122"/>
              </a:lnTo>
              <a:lnTo>
                <a:pt x="1895607" y="1520122"/>
              </a:lnTo>
              <a:lnTo>
                <a:pt x="1895607" y="16151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5A8D1-B368-4EA9-8528-6E836DACF169}">
      <dsp:nvSpPr>
        <dsp:cNvPr id="0" name=""/>
        <dsp:cNvSpPr/>
      </dsp:nvSpPr>
      <dsp:spPr>
        <a:xfrm>
          <a:off x="5092800" y="616892"/>
          <a:ext cx="235178" cy="399297"/>
        </a:xfrm>
        <a:custGeom>
          <a:avLst/>
          <a:gdLst/>
          <a:ahLst/>
          <a:cxnLst/>
          <a:rect l="0" t="0" r="0" b="0"/>
          <a:pathLst>
            <a:path>
              <a:moveTo>
                <a:pt x="235178" y="0"/>
              </a:moveTo>
              <a:lnTo>
                <a:pt x="235178" y="304297"/>
              </a:lnTo>
              <a:lnTo>
                <a:pt x="0" y="304297"/>
              </a:lnTo>
              <a:lnTo>
                <a:pt x="0" y="3992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97F832-0345-46D2-99F6-9D5E9F61E4FD}">
      <dsp:nvSpPr>
        <dsp:cNvPr id="0" name=""/>
        <dsp:cNvSpPr/>
      </dsp:nvSpPr>
      <dsp:spPr>
        <a:xfrm>
          <a:off x="3026168" y="616892"/>
          <a:ext cx="2301810" cy="399297"/>
        </a:xfrm>
        <a:custGeom>
          <a:avLst/>
          <a:gdLst/>
          <a:ahLst/>
          <a:cxnLst/>
          <a:rect l="0" t="0" r="0" b="0"/>
          <a:pathLst>
            <a:path>
              <a:moveTo>
                <a:pt x="2301810" y="0"/>
              </a:moveTo>
              <a:lnTo>
                <a:pt x="2301810" y="304297"/>
              </a:lnTo>
              <a:lnTo>
                <a:pt x="0" y="304297"/>
              </a:lnTo>
              <a:lnTo>
                <a:pt x="0" y="3992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7ED14-B6BF-4883-B927-99B01E69E5E7}">
      <dsp:nvSpPr>
        <dsp:cNvPr id="0" name=""/>
        <dsp:cNvSpPr/>
      </dsp:nvSpPr>
      <dsp:spPr>
        <a:xfrm>
          <a:off x="1076431" y="616892"/>
          <a:ext cx="4251547" cy="363528"/>
        </a:xfrm>
        <a:custGeom>
          <a:avLst/>
          <a:gdLst/>
          <a:ahLst/>
          <a:cxnLst/>
          <a:rect l="0" t="0" r="0" b="0"/>
          <a:pathLst>
            <a:path>
              <a:moveTo>
                <a:pt x="4251547" y="0"/>
              </a:moveTo>
              <a:lnTo>
                <a:pt x="4251547" y="268528"/>
              </a:lnTo>
              <a:lnTo>
                <a:pt x="0" y="268528"/>
              </a:lnTo>
              <a:lnTo>
                <a:pt x="0" y="3635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8E554-A212-4AF5-BC6F-3FB2485C1CF2}">
      <dsp:nvSpPr>
        <dsp:cNvPr id="0" name=""/>
        <dsp:cNvSpPr/>
      </dsp:nvSpPr>
      <dsp:spPr>
        <a:xfrm>
          <a:off x="4003144" y="-108245"/>
          <a:ext cx="2649669" cy="725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CE6351-6636-45FD-ACB9-5E01FD01F448}">
      <dsp:nvSpPr>
        <dsp:cNvPr id="0" name=""/>
        <dsp:cNvSpPr/>
      </dsp:nvSpPr>
      <dsp:spPr>
        <a:xfrm>
          <a:off x="4117087" y="0"/>
          <a:ext cx="2649669" cy="7251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District</a:t>
          </a:r>
        </a:p>
      </dsp:txBody>
      <dsp:txXfrm>
        <a:off x="4138326" y="21239"/>
        <a:ext cx="2607191" cy="682660"/>
      </dsp:txXfrm>
    </dsp:sp>
    <dsp:sp modelId="{47D349C4-DE41-470D-8028-9976B93EBBF3}">
      <dsp:nvSpPr>
        <dsp:cNvPr id="0" name=""/>
        <dsp:cNvSpPr/>
      </dsp:nvSpPr>
      <dsp:spPr>
        <a:xfrm>
          <a:off x="90740" y="980420"/>
          <a:ext cx="1971382" cy="107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B6284D-3CBD-4172-937A-F5696CD7F7D9}">
      <dsp:nvSpPr>
        <dsp:cNvPr id="0" name=""/>
        <dsp:cNvSpPr/>
      </dsp:nvSpPr>
      <dsp:spPr>
        <a:xfrm>
          <a:off x="204683" y="1088666"/>
          <a:ext cx="1971382" cy="1079362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District NCD Clinic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236296" y="1120279"/>
        <a:ext cx="1908156" cy="1016136"/>
      </dsp:txXfrm>
    </dsp:sp>
    <dsp:sp modelId="{45D92760-E7DA-49D3-B508-8EFFBF66B36D}">
      <dsp:nvSpPr>
        <dsp:cNvPr id="0" name=""/>
        <dsp:cNvSpPr/>
      </dsp:nvSpPr>
      <dsp:spPr>
        <a:xfrm>
          <a:off x="2137037" y="1016190"/>
          <a:ext cx="1778263" cy="1083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FCC552-C38A-4B91-8A39-F6D1B367CF90}">
      <dsp:nvSpPr>
        <dsp:cNvPr id="0" name=""/>
        <dsp:cNvSpPr/>
      </dsp:nvSpPr>
      <dsp:spPr>
        <a:xfrm>
          <a:off x="2250980" y="1124435"/>
          <a:ext cx="1778263" cy="1083230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Cardiac Care Unit 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2282707" y="1156162"/>
        <a:ext cx="1714809" cy="1019776"/>
      </dsp:txXfrm>
    </dsp:sp>
    <dsp:sp modelId="{4D93E0C0-C5F3-4897-A2BA-8A53BC25E6A9}">
      <dsp:nvSpPr>
        <dsp:cNvPr id="0" name=""/>
        <dsp:cNvSpPr/>
      </dsp:nvSpPr>
      <dsp:spPr>
        <a:xfrm>
          <a:off x="4153256" y="1016190"/>
          <a:ext cx="1879089" cy="1125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615FE-9C26-4B64-BC99-7F0626D2A914}">
      <dsp:nvSpPr>
        <dsp:cNvPr id="0" name=""/>
        <dsp:cNvSpPr/>
      </dsp:nvSpPr>
      <dsp:spPr>
        <a:xfrm>
          <a:off x="4267199" y="1124435"/>
          <a:ext cx="1879089" cy="1125381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Day Care Centre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4300160" y="1157396"/>
        <a:ext cx="1813167" cy="1059459"/>
      </dsp:txXfrm>
    </dsp:sp>
    <dsp:sp modelId="{AEEE0506-BB57-4105-A0E2-AB1B4858C80D}">
      <dsp:nvSpPr>
        <dsp:cNvPr id="0" name=""/>
        <dsp:cNvSpPr/>
      </dsp:nvSpPr>
      <dsp:spPr>
        <a:xfrm>
          <a:off x="6025466" y="2232014"/>
          <a:ext cx="2396241" cy="121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BBE09-C419-45D6-8FB3-F747E649FD69}">
      <dsp:nvSpPr>
        <dsp:cNvPr id="0" name=""/>
        <dsp:cNvSpPr/>
      </dsp:nvSpPr>
      <dsp:spPr>
        <a:xfrm>
          <a:off x="6139409" y="2340259"/>
          <a:ext cx="2396241" cy="1215824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CHC NCD Clinic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6175019" y="2375869"/>
        <a:ext cx="2325021" cy="1144604"/>
      </dsp:txXfrm>
    </dsp:sp>
    <dsp:sp modelId="{54CC065F-9AF6-47C8-AB41-F8EE0C210ADE}">
      <dsp:nvSpPr>
        <dsp:cNvPr id="0" name=""/>
        <dsp:cNvSpPr/>
      </dsp:nvSpPr>
      <dsp:spPr>
        <a:xfrm>
          <a:off x="3820919" y="3501612"/>
          <a:ext cx="2247217" cy="12620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A867E-A89B-474B-9212-7D4A3FE6B871}">
      <dsp:nvSpPr>
        <dsp:cNvPr id="0" name=""/>
        <dsp:cNvSpPr/>
      </dsp:nvSpPr>
      <dsp:spPr>
        <a:xfrm>
          <a:off x="3934862" y="3609857"/>
          <a:ext cx="2247217" cy="1262006"/>
        </a:xfrm>
        <a:prstGeom prst="roundRect">
          <a:avLst>
            <a:gd name="adj" fmla="val 10000"/>
          </a:avLst>
        </a:prstGeom>
        <a:solidFill>
          <a:srgbClr val="CCFF3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rgbClr val="C00000"/>
              </a:solidFill>
            </a:rPr>
            <a:t>PHC / Sub-centre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3971825" y="3646820"/>
        <a:ext cx="2173291" cy="11880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60A9E-235E-4C30-B2C8-FBB2CE3B502B}">
      <dsp:nvSpPr>
        <dsp:cNvPr id="0" name=""/>
        <dsp:cNvSpPr/>
      </dsp:nvSpPr>
      <dsp:spPr>
        <a:xfrm>
          <a:off x="708574" y="228607"/>
          <a:ext cx="5352574" cy="533398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90A4BE-3FF6-45B9-BBF2-443DEA49612A}">
      <dsp:nvSpPr>
        <dsp:cNvPr id="0" name=""/>
        <dsp:cNvSpPr/>
      </dsp:nvSpPr>
      <dsp:spPr>
        <a:xfrm>
          <a:off x="1166964" y="556701"/>
          <a:ext cx="6057328" cy="1477397"/>
        </a:xfrm>
        <a:prstGeom prst="round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Diagnosis &amp; Management of common NCDs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Referral of Complicated cases to higher facilities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u="none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    Cardiac Care Unit &amp; Daycare Centres in select districts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u="none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Data recording &amp; reporting</a:t>
          </a:r>
          <a:endParaRPr lang="en-US" sz="1600" b="1" u="none" kern="1200" dirty="0">
            <a:solidFill>
              <a:schemeClr val="tx1"/>
            </a:solidFill>
          </a:endParaRPr>
        </a:p>
      </dsp:txBody>
      <dsp:txXfrm>
        <a:off x="1239085" y="628822"/>
        <a:ext cx="5913086" cy="1333155"/>
      </dsp:txXfrm>
    </dsp:sp>
    <dsp:sp modelId="{184C89E2-9744-4297-947B-D919C4A6F302}">
      <dsp:nvSpPr>
        <dsp:cNvPr id="0" name=""/>
        <dsp:cNvSpPr/>
      </dsp:nvSpPr>
      <dsp:spPr>
        <a:xfrm>
          <a:off x="1160339" y="2246902"/>
          <a:ext cx="6041594" cy="1368424"/>
        </a:xfrm>
        <a:prstGeom prst="roundRect">
          <a:avLst/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Diagnosis &amp; Management of common NCDs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Referral of Complicated cases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Health Promotion including Counseling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Data recording &amp; reporting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1227140" y="2313703"/>
        <a:ext cx="5907992" cy="1234822"/>
      </dsp:txXfrm>
    </dsp:sp>
    <dsp:sp modelId="{38150788-C181-4995-A124-573C6360574B}">
      <dsp:nvSpPr>
        <dsp:cNvPr id="0" name=""/>
        <dsp:cNvSpPr/>
      </dsp:nvSpPr>
      <dsp:spPr>
        <a:xfrm>
          <a:off x="1043026" y="3944568"/>
          <a:ext cx="6172176" cy="1515167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Health Promotion (IEC) activities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               Screening</a:t>
          </a:r>
          <a:r>
            <a:rPr lang="en-GB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 </a:t>
          </a: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for </a:t>
          </a:r>
          <a:r>
            <a:rPr lang="en-GB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NCD Risk Factors, </a:t>
          </a: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DM &amp; HTN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(Case management at PHC)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1600" b="1" kern="1200" dirty="0" smtClean="0">
              <a:solidFill>
                <a:schemeClr val="tx1"/>
              </a:solidFill>
              <a:latin typeface="Arial" charset="0"/>
              <a:cs typeface="Arial" charset="0"/>
            </a:rPr>
            <a:t>       Referral to nearby health facility/CHC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1116990" y="4018532"/>
        <a:ext cx="6024248" cy="1367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A4BFD-72CD-49A6-B318-325CBA343686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849F6-7740-4483-8A8E-2D96DFFFC79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823847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009904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290076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80444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24501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14621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785374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8808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95122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49519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607507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164314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E87BB-1C58-434A-823B-C50715580D79}" type="datetimeFigureOut">
              <a:rPr lang="en-IN" smtClean="0"/>
              <a:pPr/>
              <a:t>03-09-2018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D072A-1C04-43AB-A631-6A3BDE5F849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9941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diagramData" Target="../diagrams/data6.xm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105561"/>
            <a:ext cx="8136904" cy="1470025"/>
          </a:xfrm>
        </p:spPr>
        <p:txBody>
          <a:bodyPr/>
          <a:lstStyle/>
          <a:p>
            <a:r>
              <a:rPr lang="en-IN" b="1" dirty="0" smtClean="0">
                <a:solidFill>
                  <a:srgbClr val="C00000"/>
                </a:solidFill>
              </a:rPr>
              <a:t>Introduction to NPCDCS Programme</a:t>
            </a:r>
            <a:endParaRPr lang="en-IN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536" y="577456"/>
            <a:ext cx="2866887" cy="256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85786" y="5786454"/>
            <a:ext cx="2520280" cy="579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4</a:t>
            </a:r>
            <a:r>
              <a:rPr lang="en-IN" baseline="30000" dirty="0" smtClean="0"/>
              <a:t>th</a:t>
            </a:r>
            <a:r>
              <a:rPr lang="en-IN" dirty="0" smtClean="0"/>
              <a:t> September, 2018</a:t>
            </a:r>
            <a:endParaRPr lang="en-IN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85984" y="4786322"/>
            <a:ext cx="4643470" cy="59212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IN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CRM 2018</a:t>
            </a:r>
          </a:p>
        </p:txBody>
      </p:sp>
      <p:sp>
        <p:nvSpPr>
          <p:cNvPr id="7" name="Rectangle 6"/>
          <p:cNvSpPr/>
          <p:nvPr/>
        </p:nvSpPr>
        <p:spPr>
          <a:xfrm>
            <a:off x="5643570" y="5786454"/>
            <a:ext cx="2880320" cy="579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Dr. Manas </a:t>
            </a:r>
            <a:r>
              <a:rPr lang="en-IN" dirty="0" err="1" smtClean="0"/>
              <a:t>Pratim</a:t>
            </a:r>
            <a:r>
              <a:rPr lang="en-IN" dirty="0" smtClean="0"/>
              <a:t> Roy</a:t>
            </a:r>
          </a:p>
          <a:p>
            <a:pPr algn="ctr"/>
            <a:r>
              <a:rPr lang="en-IN" dirty="0" smtClean="0"/>
              <a:t>DADG, </a:t>
            </a:r>
            <a:r>
              <a:rPr lang="en-IN" dirty="0" err="1" smtClean="0"/>
              <a:t>Dte</a:t>
            </a:r>
            <a:r>
              <a:rPr lang="en-IN" dirty="0" smtClean="0"/>
              <a:t>. GHS, MOHFW</a:t>
            </a:r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4669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7030A0"/>
                </a:solidFill>
              </a:rPr>
              <a:t>NCD Service Delivery </a:t>
            </a:r>
            <a:r>
              <a:rPr lang="en-US" sz="3600" b="1" dirty="0" smtClean="0">
                <a:solidFill>
                  <a:srgbClr val="7030A0"/>
                </a:solidFill>
              </a:rPr>
              <a:t>Infrastructure</a:t>
            </a:r>
            <a:endParaRPr lang="en-IN" sz="3600" dirty="0">
              <a:solidFill>
                <a:srgbClr val="7030A0"/>
              </a:solidFill>
            </a:endParaRPr>
          </a:p>
        </p:txBody>
      </p:sp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76F83E3-B85E-41AE-ADFC-6BDD6144CB87}" type="slidenum">
              <a:rPr lang="en-US" alt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10</a:t>
            </a:fld>
            <a:endParaRPr lang="en-US" altLang="en-US" dirty="0" smtClean="0">
              <a:solidFill>
                <a:srgbClr val="898989"/>
              </a:solidFill>
              <a:latin typeface="Tahoma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081214748"/>
              </p:ext>
            </p:extLst>
          </p:nvPr>
        </p:nvGraphicFramePr>
        <p:xfrm>
          <a:off x="304800" y="1628800"/>
          <a:ext cx="8839200" cy="4871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85744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rgbClr val="7030A0"/>
                </a:solidFill>
              </a:rPr>
              <a:t>PHC/Sub-centre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400" dirty="0"/>
              <a:t>Health promotion activities for </a:t>
            </a:r>
            <a:r>
              <a:rPr lang="en-US" sz="2400" dirty="0" smtClean="0"/>
              <a:t>life-style </a:t>
            </a:r>
            <a:r>
              <a:rPr lang="en-US" sz="2400" dirty="0"/>
              <a:t>changes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At Community/Sub-centre:  Outreach activities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i="1" dirty="0" smtClean="0"/>
              <a:t>Population based Screening of common NCDs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At PHC: Confirmation of DM/HTN diagnosis and management, and follow-up of cases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Data </a:t>
            </a:r>
            <a:r>
              <a:rPr lang="en-US" sz="2400" dirty="0"/>
              <a:t>recording and reporting:</a:t>
            </a:r>
          </a:p>
          <a:p>
            <a:pPr>
              <a:spcBef>
                <a:spcPts val="0"/>
              </a:spcBef>
              <a:defRPr/>
            </a:pPr>
            <a:endParaRPr lang="en-US" sz="2400" dirty="0"/>
          </a:p>
          <a:p>
            <a:pPr>
              <a:spcBef>
                <a:spcPts val="0"/>
              </a:spcBef>
              <a:defRPr/>
            </a:pPr>
            <a:endParaRPr 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1136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rgbClr val="7030A0"/>
                </a:solidFill>
              </a:rPr>
              <a:t>CHC </a:t>
            </a:r>
            <a:r>
              <a:rPr lang="en-US" sz="4000" b="1" dirty="0">
                <a:solidFill>
                  <a:srgbClr val="7030A0"/>
                </a:solidFill>
              </a:rPr>
              <a:t>NCD Clinic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400" dirty="0"/>
              <a:t>Opportunistic screening of persons (</a:t>
            </a:r>
            <a:r>
              <a:rPr lang="en-US" sz="2400" u="sng" dirty="0"/>
              <a:t>&gt; </a:t>
            </a:r>
            <a:r>
              <a:rPr lang="en-US" sz="2400" dirty="0"/>
              <a:t>30 years)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Promotion of healthy lifestyle through health </a:t>
            </a:r>
            <a:r>
              <a:rPr lang="en-US" sz="2400" dirty="0" smtClean="0"/>
              <a:t>education</a:t>
            </a:r>
            <a:endParaRPr lang="en-US" sz="2400" dirty="0"/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Diagnosis</a:t>
            </a:r>
            <a:r>
              <a:rPr lang="en-US" sz="2400" dirty="0"/>
              <a:t>, management, </a:t>
            </a:r>
            <a:r>
              <a:rPr lang="en-US" sz="2400" dirty="0" smtClean="0"/>
              <a:t>counseling </a:t>
            </a:r>
            <a:r>
              <a:rPr lang="en-US" sz="2400" dirty="0"/>
              <a:t>and rehabilitation </a:t>
            </a:r>
            <a:r>
              <a:rPr lang="en-US" sz="2400" dirty="0" smtClean="0"/>
              <a:t>services related </a:t>
            </a:r>
            <a:r>
              <a:rPr lang="en-US" sz="2400" dirty="0"/>
              <a:t>to common </a:t>
            </a:r>
            <a:r>
              <a:rPr lang="en-US" sz="2400" dirty="0" smtClean="0"/>
              <a:t>NCDs</a:t>
            </a:r>
            <a:endParaRPr lang="en-US" sz="2400" dirty="0"/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Referral of complicated cases to District </a:t>
            </a:r>
            <a:r>
              <a:rPr lang="en-US" sz="2400" dirty="0" smtClean="0"/>
              <a:t>Hospital/ empanelled Referral Hospital</a:t>
            </a:r>
            <a:endParaRPr lang="en-US" sz="2400" dirty="0"/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Data </a:t>
            </a:r>
            <a:r>
              <a:rPr lang="en-US" sz="2400" dirty="0" smtClean="0"/>
              <a:t>management: </a:t>
            </a:r>
            <a:endParaRPr lang="en-US" sz="2400" dirty="0"/>
          </a:p>
          <a:p>
            <a:pPr marL="341313" lvl="1" indent="-341313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Contractual Manpower: 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  <a:p>
            <a:pPr marL="341313" lvl="1" indent="-341313"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Medical Officer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, Nurse,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Counselor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, Lab Technician,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Data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Entry Operator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defRPr/>
            </a:pPr>
            <a:endParaRPr lang="en-US" sz="2600" dirty="0"/>
          </a:p>
        </p:txBody>
      </p:sp>
      <p:pic>
        <p:nvPicPr>
          <p:cNvPr id="25604" name="Picture 3" descr="C:\Users\Owner\Desktop\Meeting on NCD at delhi,29.7.11\NPCDCS\pic\DSC028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152400"/>
            <a:ext cx="16192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88138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</a:rPr>
              <a:t>District NCD Clinic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400" dirty="0"/>
              <a:t>Opportunistic screening of persons (</a:t>
            </a:r>
            <a:r>
              <a:rPr lang="en-US" sz="2400" u="sng" dirty="0"/>
              <a:t>&gt; </a:t>
            </a:r>
            <a:r>
              <a:rPr lang="en-US" sz="2400" dirty="0"/>
              <a:t>30 years)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Promotion of healthy lifestyle through health </a:t>
            </a:r>
            <a:r>
              <a:rPr lang="en-US" sz="2400" dirty="0" smtClean="0"/>
              <a:t>education</a:t>
            </a:r>
            <a:endParaRPr lang="en-US" sz="2400" dirty="0"/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Diagnosis</a:t>
            </a:r>
            <a:r>
              <a:rPr lang="en-US" sz="2400" dirty="0"/>
              <a:t>, management, counseling and rehabilitation </a:t>
            </a:r>
            <a:r>
              <a:rPr lang="en-US" sz="2400" dirty="0" smtClean="0"/>
              <a:t>services </a:t>
            </a:r>
            <a:endParaRPr lang="en-US" sz="2400" dirty="0"/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Referral </a:t>
            </a:r>
            <a:r>
              <a:rPr lang="en-US" sz="2400" dirty="0"/>
              <a:t>&amp; Transport facility to nearest Tertiary </a:t>
            </a:r>
            <a:r>
              <a:rPr lang="en-US" sz="2400" dirty="0" smtClean="0"/>
              <a:t>Hospital/TCCC</a:t>
            </a:r>
            <a:endParaRPr lang="en-US" sz="2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sz="2400" dirty="0" smtClean="0"/>
              <a:t>Data </a:t>
            </a:r>
            <a:r>
              <a:rPr lang="en-US" sz="2400" dirty="0"/>
              <a:t>recording and reporting: 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Contractual Manpower: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District NCD Clinic: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Physician, Nurse, Counselor, Physiotherapist, Lab Technician, DEO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CCU in selected districts: 1 Cardiologist &amp; 4 Nurses</a:t>
            </a:r>
          </a:p>
          <a:p>
            <a:pPr>
              <a:spcBef>
                <a:spcPts val="0"/>
              </a:spcBef>
              <a:defRPr/>
            </a:pPr>
            <a:endParaRPr 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5926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265732795"/>
              </p:ext>
            </p:extLst>
          </p:nvPr>
        </p:nvGraphicFramePr>
        <p:xfrm>
          <a:off x="1071538" y="1285860"/>
          <a:ext cx="6380782" cy="5126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Explosion 1 4"/>
          <p:cNvSpPr/>
          <p:nvPr/>
        </p:nvSpPr>
        <p:spPr>
          <a:xfrm>
            <a:off x="381000" y="4572000"/>
            <a:ext cx="2514600" cy="1676400"/>
          </a:xfrm>
          <a:prstGeom prst="irregularSeal1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PHC/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Sub-centre</a:t>
            </a:r>
          </a:p>
        </p:txBody>
      </p:sp>
      <p:sp>
        <p:nvSpPr>
          <p:cNvPr id="6" name="Explosion 1 5"/>
          <p:cNvSpPr/>
          <p:nvPr/>
        </p:nvSpPr>
        <p:spPr>
          <a:xfrm>
            <a:off x="533400" y="2819400"/>
            <a:ext cx="2438400" cy="1676400"/>
          </a:xfrm>
          <a:prstGeom prst="irregularSeal1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CHC NCD Clinic</a:t>
            </a:r>
          </a:p>
        </p:txBody>
      </p:sp>
      <p:sp>
        <p:nvSpPr>
          <p:cNvPr id="7" name="Explosion 1 6"/>
          <p:cNvSpPr/>
          <p:nvPr/>
        </p:nvSpPr>
        <p:spPr>
          <a:xfrm>
            <a:off x="457200" y="1143000"/>
            <a:ext cx="2438400" cy="1676400"/>
          </a:xfrm>
          <a:prstGeom prst="irregularSeal1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District Hospital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7030A0"/>
                </a:solidFill>
              </a:rPr>
              <a:t>NCD Services at Health Facilities</a:t>
            </a:r>
            <a:endParaRPr lang="en-IN" dirty="0"/>
          </a:p>
        </p:txBody>
      </p:sp>
      <p:sp>
        <p:nvSpPr>
          <p:cNvPr id="2765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06A6E58-9A78-4EAE-81EF-84B1D330B987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14</a:t>
            </a:fld>
            <a:endParaRPr lang="en-US" dirty="0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96656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960A9E-235E-4C30-B2C8-FBB2CE3B50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2B960A9E-235E-4C30-B2C8-FBB2CE3B50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90A4BE-3FF6-45B9-BBF2-443DEA496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dgm id="{5A90A4BE-3FF6-45B9-BBF2-443DEA4961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4C89E2-9744-4297-947B-D919C4A6F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184C89E2-9744-4297-947B-D919C4A6F3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150788-C181-4995-A124-573C636057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38150788-C181-4995-A124-573C636057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</a:rPr>
              <a:t>Data Reporting: Information Flow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643042" y="1285860"/>
          <a:ext cx="6072230" cy="5108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070">
                  <a:extLst>
                    <a:ext uri="{9D8B030D-6E8A-4147-A177-3AD203B41FA5}"/>
                  </a:extLst>
                </a:gridCol>
                <a:gridCol w="1656063">
                  <a:extLst>
                    <a:ext uri="{9D8B030D-6E8A-4147-A177-3AD203B41FA5}"/>
                  </a:extLst>
                </a:gridCol>
                <a:gridCol w="2576097">
                  <a:extLst>
                    <a:ext uri="{9D8B030D-6E8A-4147-A177-3AD203B41FA5}"/>
                  </a:extLst>
                </a:gridCol>
              </a:tblGrid>
              <a:tr h="6367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Level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Reporting Form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Data generated from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/>
                </a:extLst>
              </a:tr>
              <a:tr h="4881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Sub-centre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1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ANM Register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85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PHC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2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PHC OPD Register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5345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CHC /BPHC/SDH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3A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CHC NCD OPD Register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88176"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3B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Compiled all Forms 1 &amp; 2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322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District NCD Clinic (Hospital)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4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Dist. NCD Clinic/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Dist. Hospital</a:t>
                      </a:r>
                      <a:r>
                        <a:rPr lang="en-US" sz="1800" b="0" baseline="0" dirty="0">
                          <a:latin typeface="+mn-lt"/>
                          <a:ea typeface="Calibri"/>
                          <a:cs typeface="Times New Roman"/>
                        </a:rPr>
                        <a:t> Register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5345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District NCD Cell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5A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Compiled all Forms 3A &amp; 4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88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5 B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Compiled all Form 3B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895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State NCD Cell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dirty="0">
                          <a:latin typeface="+mn-lt"/>
                          <a:ea typeface="Times New Roman"/>
                          <a:cs typeface="Times New Roman"/>
                        </a:rPr>
                        <a:t>Form 6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+mn-lt"/>
                          <a:ea typeface="Calibri"/>
                          <a:cs typeface="Times New Roman"/>
                        </a:rPr>
                        <a:t>Compiled</a:t>
                      </a:r>
                      <a:r>
                        <a:rPr lang="en-US" sz="1800" b="0" baseline="0" dirty="0">
                          <a:latin typeface="+mn-lt"/>
                          <a:ea typeface="Calibri"/>
                          <a:cs typeface="Times New Roman"/>
                        </a:rPr>
                        <a:t> all Form 6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08734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IN" altLang="en-US" sz="40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Infrastructure (March, 2018)</a:t>
            </a:r>
            <a:endParaRPr lang="en-US" altLang="en-US" sz="4000" b="1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EAD14D-5964-4B4D-A14D-285B8576CDAF}" type="slidenum">
              <a:rPr lang="en-US" altLang="en-US" smtClean="0">
                <a:solidFill>
                  <a:srgbClr val="898989"/>
                </a:solidFill>
                <a:latin typeface="Century Gothic" pitchFamily="34" charset="0"/>
              </a:rPr>
              <a:pPr eaLnBrk="1" hangingPunct="1"/>
              <a:t>16</a:t>
            </a:fld>
            <a:endParaRPr lang="en-US" altLang="en-US" dirty="0" smtClean="0">
              <a:solidFill>
                <a:srgbClr val="898989"/>
              </a:solidFill>
              <a:latin typeface="Century Gothic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8293560"/>
              </p:ext>
            </p:extLst>
          </p:nvPr>
        </p:nvGraphicFramePr>
        <p:xfrm>
          <a:off x="1500166" y="2000240"/>
          <a:ext cx="6096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Facilities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Number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District NCD Cells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452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District NCD Clinics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495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CCU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156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Day care centres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120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CHC NCD Clinics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2519</a:t>
                      </a:r>
                      <a:endParaRPr lang="en-IN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84424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7030A0"/>
                </a:solidFill>
              </a:rPr>
              <a:t>Service Delivery in NCD </a:t>
            </a:r>
            <a:r>
              <a:rPr lang="en-US" sz="4000" b="1" dirty="0" smtClean="0">
                <a:solidFill>
                  <a:srgbClr val="7030A0"/>
                </a:solidFill>
              </a:rPr>
              <a:t>Clinics</a:t>
            </a:r>
            <a:endParaRPr lang="en-US" altLang="en-US" sz="4000" b="1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EAD14D-5964-4B4D-A14D-285B8576CDAF}" type="slidenum">
              <a:rPr lang="en-US" altLang="en-US" smtClean="0">
                <a:solidFill>
                  <a:srgbClr val="898989"/>
                </a:solidFill>
                <a:latin typeface="Century Gothic" pitchFamily="34" charset="0"/>
              </a:rPr>
              <a:pPr eaLnBrk="1" hangingPunct="1"/>
              <a:t>17</a:t>
            </a:fld>
            <a:endParaRPr lang="en-US" altLang="en-US" dirty="0" smtClean="0">
              <a:solidFill>
                <a:srgbClr val="898989"/>
              </a:solidFill>
              <a:latin typeface="Century Gothic" pitchFamily="34" charset="0"/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284936568"/>
              </p:ext>
            </p:extLst>
          </p:nvPr>
        </p:nvGraphicFramePr>
        <p:xfrm>
          <a:off x="0" y="4797425"/>
          <a:ext cx="6999705" cy="1800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5840"/>
                <a:gridCol w="2143865"/>
              </a:tblGrid>
              <a:tr h="44967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Indicator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8487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2017-18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8487F0"/>
                    </a:solidFill>
                  </a:tcPr>
                </a:tc>
              </a:tr>
              <a:tr h="44967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No of patients attended NCD Clinics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8487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4.65 crore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8487F0"/>
                    </a:solidFill>
                  </a:tcPr>
                </a:tc>
              </a:tr>
              <a:tr h="488636">
                <a:tc>
                  <a:txBody>
                    <a:bodyPr/>
                    <a:lstStyle/>
                    <a:p>
                      <a:pPr algn="ctr"/>
                      <a:r>
                        <a:rPr lang="en-IN" sz="1600" b="1" dirty="0" smtClean="0"/>
                        <a:t>No. of persons counselled for Health Promotion</a:t>
                      </a:r>
                      <a:endParaRPr lang="en-US" sz="1600" b="1" dirty="0"/>
                    </a:p>
                  </a:txBody>
                  <a:tcPr marT="45726" marB="45726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dirty="0" smtClean="0">
                          <a:solidFill>
                            <a:schemeClr val="tx1"/>
                          </a:solidFill>
                        </a:rPr>
                        <a:t>1.16</a:t>
                      </a:r>
                      <a:r>
                        <a:rPr lang="en-IN" sz="1600" b="1" baseline="0" dirty="0" smtClean="0">
                          <a:solidFill>
                            <a:schemeClr val="tx1"/>
                          </a:solidFill>
                        </a:rPr>
                        <a:t> crore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6" marB="45726">
                    <a:solidFill>
                      <a:srgbClr val="69D8FF"/>
                    </a:solidFill>
                  </a:tcPr>
                </a:tc>
              </a:tr>
              <a:tr h="412207">
                <a:tc>
                  <a:txBody>
                    <a:bodyPr/>
                    <a:lstStyle/>
                    <a:p>
                      <a:pPr algn="ctr"/>
                      <a:r>
                        <a:rPr lang="en-IN" sz="1600" b="1" dirty="0" smtClean="0"/>
                        <a:t>No. of persons attended Physiotherapy</a:t>
                      </a:r>
                      <a:endParaRPr lang="en-US" sz="1600" b="1" dirty="0"/>
                    </a:p>
                  </a:txBody>
                  <a:tcPr marT="45726" marB="45726">
                    <a:solidFill>
                      <a:srgbClr val="F0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dirty="0" smtClean="0">
                          <a:solidFill>
                            <a:schemeClr val="tx1"/>
                          </a:solidFill>
                        </a:rPr>
                        <a:t>11.5  lakh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6" marB="45726">
                    <a:solidFill>
                      <a:srgbClr val="F0F1DB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31705708"/>
              </p:ext>
            </p:extLst>
          </p:nvPr>
        </p:nvGraphicFramePr>
        <p:xfrm>
          <a:off x="1187624" y="1268760"/>
          <a:ext cx="6120680" cy="331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802113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New Initiatives under NPCDCS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724400"/>
          </a:xfrm>
        </p:spPr>
        <p:txBody>
          <a:bodyPr/>
          <a:lstStyle/>
          <a:p>
            <a:pPr marL="457200" indent="-457200">
              <a:buFont typeface="Calibri" pitchFamily="34" charset="0"/>
              <a:buAutoNum type="arabicPeriod"/>
            </a:pPr>
            <a:r>
              <a:rPr lang="en-IN" sz="2400" dirty="0" smtClean="0"/>
              <a:t>Strategy for “</a:t>
            </a:r>
            <a:r>
              <a:rPr lang="en-IN" sz="2400" b="1" dirty="0" smtClean="0">
                <a:solidFill>
                  <a:srgbClr val="7030A0"/>
                </a:solidFill>
              </a:rPr>
              <a:t>Population-based Screening</a:t>
            </a:r>
            <a:r>
              <a:rPr lang="en-IN" sz="2400" dirty="0" smtClean="0"/>
              <a:t>” for early detection of common NCDs in community, utilising services of Frontline-workers and Health-workers under the existing Primary Healthcare System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en-IN" sz="2400" dirty="0" smtClean="0"/>
              <a:t>Inclusion of guidelines for prevention and management of </a:t>
            </a:r>
            <a:r>
              <a:rPr lang="en-IN" sz="2400" b="1" dirty="0" smtClean="0">
                <a:solidFill>
                  <a:srgbClr val="7030A0"/>
                </a:solidFill>
              </a:rPr>
              <a:t>Chronic Obstructive Pulmonary Disease (COPD) and Chronic Kidney Disease (CKD) </a:t>
            </a:r>
            <a:r>
              <a:rPr lang="en-IN" sz="2400" dirty="0" smtClean="0"/>
              <a:t>under NPCDCS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en-US" sz="2400" dirty="0" smtClean="0"/>
              <a:t>National strategy for ‘bi-directional screening’, early detection and better management of </a:t>
            </a:r>
            <a:r>
              <a:rPr lang="en-US" sz="2400" b="1" dirty="0" smtClean="0">
                <a:solidFill>
                  <a:srgbClr val="7030A0"/>
                </a:solidFill>
              </a:rPr>
              <a:t>Tuberculosis-Diabetes </a:t>
            </a:r>
            <a:r>
              <a:rPr lang="en-US" sz="2400" b="1" dirty="0" err="1" smtClean="0">
                <a:solidFill>
                  <a:srgbClr val="7030A0"/>
                </a:solidFill>
              </a:rPr>
              <a:t>comorbidities</a:t>
            </a:r>
            <a:r>
              <a:rPr lang="en-US" sz="2400" dirty="0" smtClean="0"/>
              <a:t>, as a joint collaborative activity between RNTCP and NPCDCS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18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053414" cy="1204906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Clr>
                <a:srgbClr val="0F6FC6"/>
              </a:buClr>
              <a:buSzPct val="100000"/>
              <a:buFont typeface="+mj-lt"/>
              <a:buAutoNum type="arabicPeriod" startAt="4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/>
            </a:pPr>
            <a:r>
              <a:rPr lang="en-US" sz="2400" b="1" dirty="0" smtClean="0">
                <a:solidFill>
                  <a:srgbClr val="7030A0"/>
                </a:solidFill>
              </a:rPr>
              <a:t>Pilot Intervention on Rheumatic Heart Disease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F6FC6"/>
              </a:buClr>
              <a:buSzPct val="8500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/>
            </a:pPr>
            <a:r>
              <a:rPr lang="en-US" sz="2400" dirty="0" smtClean="0"/>
              <a:t>Joint Collaborative venture through platforms of NPCDCS &amp; </a:t>
            </a:r>
            <a:r>
              <a:rPr lang="en-US" sz="2400" i="1" dirty="0" smtClean="0"/>
              <a:t>RBSK</a:t>
            </a:r>
            <a:r>
              <a:rPr lang="en-US" sz="2400" dirty="0" smtClean="0"/>
              <a:t> (National Child Health Program)</a:t>
            </a:r>
          </a:p>
        </p:txBody>
      </p:sp>
      <p:sp>
        <p:nvSpPr>
          <p:cNvPr id="3686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89A6253-70A9-4774-B783-BA16F8D45782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19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3686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127" t="6944" r="32510" b="7738"/>
          <a:stretch>
            <a:fillRect/>
          </a:stretch>
        </p:blipFill>
        <p:spPr bwMode="auto">
          <a:xfrm>
            <a:off x="3286116" y="2500306"/>
            <a:ext cx="2369820" cy="355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914400"/>
          </a:xfrm>
        </p:spPr>
        <p:txBody>
          <a:bodyPr>
            <a:normAutofit/>
          </a:bodyPr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New Initiatives under NPCDCS</a:t>
            </a:r>
            <a:endParaRPr lang="en-US" sz="4000" dirty="0" smtClean="0">
              <a:solidFill>
                <a:srgbClr val="7030A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07464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16"/>
          <a:stretch/>
        </p:blipFill>
        <p:spPr bwMode="auto">
          <a:xfrm>
            <a:off x="714348" y="1643050"/>
            <a:ext cx="7789554" cy="444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rgbClr val="7030A0"/>
                </a:solidFill>
              </a:rPr>
              <a:t>Contribution of major disease groups to deaths in India: 1990 &amp; 2016</a:t>
            </a:r>
            <a:endParaRPr lang="en-IN" b="1" dirty="0">
              <a:solidFill>
                <a:srgbClr val="7030A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82360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9600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IN" sz="3600" b="1" dirty="0" smtClean="0">
                <a:solidFill>
                  <a:srgbClr val="7030A0"/>
                </a:solidFill>
              </a:rPr>
              <a:t>New Initiatives under NPCDCS</a:t>
            </a:r>
            <a:endParaRPr lang="en-US" sz="4800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en-US" altLang="en-US" sz="2400" b="1" dirty="0" smtClean="0">
                <a:solidFill>
                  <a:srgbClr val="7030A0"/>
                </a:solidFill>
                <a:cs typeface="Arial" charset="0"/>
              </a:rPr>
              <a:t>5. </a:t>
            </a:r>
            <a:r>
              <a:rPr lang="en-US" altLang="en-US" sz="2800" b="1" dirty="0" smtClean="0">
                <a:solidFill>
                  <a:srgbClr val="7030A0"/>
                </a:solidFill>
                <a:cs typeface="Arial" charset="0"/>
              </a:rPr>
              <a:t>Integration of Alternative Systems of Medicine (AYUSH) with NPCDCS</a:t>
            </a:r>
            <a:endParaRPr lang="en-US" altLang="en-US" sz="2800" dirty="0" smtClean="0">
              <a:solidFill>
                <a:srgbClr val="7030A0"/>
              </a:solidFill>
              <a:cs typeface="Arial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altLang="en-US" sz="2400" dirty="0" smtClean="0">
                <a:cs typeface="Arial" charset="0"/>
              </a:rPr>
              <a:t>Initiated in six selected pilot districts </a:t>
            </a:r>
          </a:p>
          <a:p>
            <a:pPr lvl="1"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altLang="en-US" sz="2400" dirty="0" smtClean="0">
                <a:cs typeface="Arial" charset="0"/>
              </a:rPr>
              <a:t>Krishna (AP), Darjeeling (WB), Gaya (Bihar), </a:t>
            </a:r>
            <a:r>
              <a:rPr lang="en-US" altLang="en-US" sz="2400" dirty="0" err="1" smtClean="0">
                <a:cs typeface="Arial" charset="0"/>
              </a:rPr>
              <a:t>Bhilwara</a:t>
            </a:r>
            <a:r>
              <a:rPr lang="en-US" altLang="en-US" sz="2400" dirty="0" smtClean="0">
                <a:cs typeface="Arial" charset="0"/>
              </a:rPr>
              <a:t> (Rajasthan), </a:t>
            </a:r>
            <a:r>
              <a:rPr lang="en-US" altLang="en-US" sz="2400" dirty="0" err="1" smtClean="0">
                <a:cs typeface="Arial" charset="0"/>
              </a:rPr>
              <a:t>Surendranagar</a:t>
            </a:r>
            <a:r>
              <a:rPr lang="en-US" altLang="en-US" sz="2400" dirty="0" smtClean="0">
                <a:cs typeface="Arial" charset="0"/>
              </a:rPr>
              <a:t> (Gujarat) &amp; </a:t>
            </a:r>
            <a:r>
              <a:rPr lang="en-US" altLang="en-US" sz="2400" dirty="0" err="1" smtClean="0">
                <a:cs typeface="Arial" charset="0"/>
              </a:rPr>
              <a:t>Lakhimpur</a:t>
            </a:r>
            <a:r>
              <a:rPr lang="en-US" altLang="en-US" sz="2400" dirty="0" smtClean="0">
                <a:cs typeface="Arial" charset="0"/>
              </a:rPr>
              <a:t> </a:t>
            </a:r>
            <a:r>
              <a:rPr lang="en-US" altLang="en-US" sz="2400" dirty="0" err="1" smtClean="0">
                <a:cs typeface="Arial" charset="0"/>
              </a:rPr>
              <a:t>Kheri</a:t>
            </a:r>
            <a:r>
              <a:rPr lang="en-US" altLang="en-US" sz="2400" dirty="0" smtClean="0">
                <a:cs typeface="Arial" charset="0"/>
              </a:rPr>
              <a:t> (UP)</a:t>
            </a:r>
          </a:p>
        </p:txBody>
      </p:sp>
      <p:sp>
        <p:nvSpPr>
          <p:cNvPr id="37892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3ED38F5-BDB0-4A08-9B70-B2B7B89BC274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20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Image result for yog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286256"/>
            <a:ext cx="2476500" cy="1847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69286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B812629-E5CB-46A7-9EB6-22D10687A6E4}" type="slidenum">
              <a:rPr lang="en-US" alt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21</a:t>
            </a:fld>
            <a:endParaRPr lang="en-US" alt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33795" name="Picture 2" descr="Image result for iceber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20675"/>
            <a:ext cx="7808912" cy="63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3657600" y="5562600"/>
            <a:ext cx="4114800" cy="7699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solidFill>
                  <a:srgbClr val="C00000"/>
                </a:solidFill>
              </a:rPr>
              <a:t>Population based Screening: </a:t>
            </a:r>
          </a:p>
          <a:p>
            <a:pPr algn="ctr"/>
            <a:r>
              <a:rPr lang="en-US" sz="2200" b="1">
                <a:solidFill>
                  <a:srgbClr val="C00000"/>
                </a:solidFill>
              </a:rPr>
              <a:t>NCD cases in the Community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5105400" y="533400"/>
            <a:ext cx="4038600" cy="7080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C00000"/>
                </a:solidFill>
              </a:rPr>
              <a:t>Opportunistic Screening:  </a:t>
            </a:r>
          </a:p>
          <a:p>
            <a:pPr algn="ctr"/>
            <a:r>
              <a:rPr lang="en-US" sz="2000" b="1">
                <a:solidFill>
                  <a:srgbClr val="C00000"/>
                </a:solidFill>
              </a:rPr>
              <a:t>NCD cases at Clinics/ Hospitals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056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Image result for community ind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7786742" cy="5578074"/>
          </a:xfrm>
          <a:prstGeom prst="rect">
            <a:avLst/>
          </a:prstGeom>
          <a:noFill/>
        </p:spPr>
      </p:pic>
      <p:pic>
        <p:nvPicPr>
          <p:cNvPr id="3074" name="Picture 2" descr="Image result for foc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00108"/>
            <a:ext cx="6215106" cy="120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Population-based Screening: Need</a:t>
            </a:r>
            <a:endParaRPr lang="en-IN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196158" cy="47244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600" dirty="0" smtClean="0"/>
              <a:t>Low levels of health awareness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600" dirty="0" smtClean="0"/>
              <a:t>Asymmetry in health access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600" dirty="0" smtClean="0"/>
              <a:t>Late detection of NCDs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600" dirty="0" smtClean="0"/>
              <a:t>Lifestyle is the key</a:t>
            </a:r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23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User\Downloads\r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714752"/>
            <a:ext cx="2214578" cy="2214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Population-based Screening</a:t>
            </a:r>
            <a:endParaRPr lang="en-IN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724400"/>
          </a:xfrm>
        </p:spPr>
        <p:txBody>
          <a:bodyPr>
            <a:normAutofit fontScale="92500"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800" dirty="0" smtClean="0"/>
              <a:t>Strategy for early detection of common NCDs in community, utilising services of Frontline-workers and Health-workers under the existing Primary Healthcare System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800" dirty="0" smtClean="0"/>
              <a:t>Complementary to Comprehensive Primary Health Care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800" dirty="0" smtClean="0"/>
              <a:t>Inclusion of hypertension, diabetes and common cancers (breast, cervical and oral)</a:t>
            </a:r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24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Population-based Screening</a:t>
            </a:r>
            <a:endParaRPr lang="en-IN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724400"/>
          </a:xfrm>
        </p:spPr>
        <p:txBody>
          <a:bodyPr>
            <a:normAutofit fontScale="92500"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800" dirty="0" smtClean="0"/>
              <a:t>199 districts – more than 72 </a:t>
            </a:r>
            <a:r>
              <a:rPr lang="en-IN" sz="2800" dirty="0" err="1" smtClean="0"/>
              <a:t>lakh</a:t>
            </a:r>
            <a:r>
              <a:rPr lang="en-IN" sz="2800" dirty="0" smtClean="0"/>
              <a:t> population screened till May 2018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For persons &gt;30 yrs age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Community Based Assessment Checklist (CBAC)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Health and wellness centre – Mid Level Health Provider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Referral of suspected cases of DM/HTN/Cancer to PHC/CHC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NHSRC – key role in training</a:t>
            </a:r>
            <a:endParaRPr lang="en-IN" sz="2400" dirty="0" smtClean="0"/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25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Population-based Screening</a:t>
            </a:r>
            <a:endParaRPr lang="en-IN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7244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800" dirty="0" smtClean="0"/>
              <a:t>Unique health ID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Family folder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Electronic Health Record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Periodic health check up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Drugs for three months</a:t>
            </a:r>
          </a:p>
          <a:p>
            <a:pPr marL="457200" lvl="2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ULB – community awareness about NCD screening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26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marginaliz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928934"/>
            <a:ext cx="3438525" cy="1333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b="1" dirty="0" smtClean="0">
                <a:solidFill>
                  <a:srgbClr val="7030A0"/>
                </a:solidFill>
              </a:rPr>
              <a:t>Population-based Screening: NCD App</a:t>
            </a:r>
            <a:endParaRPr lang="en-IN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7244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400" dirty="0" smtClean="0"/>
              <a:t>Launched in April, 2018 as a part of </a:t>
            </a:r>
            <a:r>
              <a:rPr lang="en-IN" sz="2400" dirty="0" err="1" smtClean="0"/>
              <a:t>Ayushman</a:t>
            </a:r>
            <a:r>
              <a:rPr lang="en-IN" sz="2400" dirty="0" smtClean="0"/>
              <a:t>  Bharat by </a:t>
            </a:r>
            <a:r>
              <a:rPr lang="en-IN" sz="2400" dirty="0" err="1" smtClean="0"/>
              <a:t>Hon’ble</a:t>
            </a:r>
            <a:r>
              <a:rPr lang="en-IN" sz="2400" dirty="0" smtClean="0"/>
              <a:t> Prime Minister.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400" dirty="0" smtClean="0"/>
              <a:t>Most of the states have conducted State level training, covering more than 80% </a:t>
            </a:r>
            <a:r>
              <a:rPr lang="en-IN" sz="2400" dirty="0" err="1" smtClean="0"/>
              <a:t>aspirational</a:t>
            </a:r>
            <a:r>
              <a:rPr lang="en-IN" sz="2400" dirty="0" smtClean="0"/>
              <a:t> districts.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400" dirty="0" smtClean="0"/>
              <a:t>The specification of tablets for using both ANMOL and NCD App have been finalized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400" dirty="0" smtClean="0"/>
              <a:t>PHC and CHC version of the app has been developed.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2400" dirty="0" smtClean="0"/>
              <a:t>ASHA App has been developed.</a:t>
            </a:r>
          </a:p>
          <a:p>
            <a:pPr marL="457200" indent="-457200">
              <a:buFont typeface="Calibri" pitchFamily="34" charset="0"/>
              <a:buAutoNum type="arabicPeriod"/>
            </a:pPr>
            <a:endParaRPr lang="en-IN" sz="2400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B49256-7E4C-468D-A730-BC5D880A1EFE}" type="slidenum">
              <a:rPr 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27</a:t>
            </a:fld>
            <a:endParaRPr lang="en-US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44425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3786190"/>
            <a:ext cx="8229600" cy="1143000"/>
          </a:xfrm>
        </p:spPr>
        <p:txBody>
          <a:bodyPr/>
          <a:lstStyle/>
          <a:p>
            <a:r>
              <a:rPr lang="en-IN" b="1" dirty="0" smtClean="0">
                <a:solidFill>
                  <a:srgbClr val="7030A0"/>
                </a:solidFill>
              </a:rPr>
              <a:t>Thank you</a:t>
            </a:r>
            <a:endParaRPr lang="en-IN" b="1" dirty="0">
              <a:solidFill>
                <a:srgbClr val="7030A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Image result for blood press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85860"/>
            <a:ext cx="3288026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680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rgbClr val="7030A0"/>
                </a:solidFill>
              </a:rPr>
              <a:t>Contribution of disease groups to deaths in India: 2016 (in %)</a:t>
            </a:r>
            <a:endParaRPr lang="en-IN" dirty="0">
              <a:solidFill>
                <a:srgbClr val="7030A0"/>
              </a:solidFill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611560" y="1844824"/>
          <a:ext cx="710371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tx2"/>
                </a:solidFill>
              </a:rPr>
              <a:t>Cancer</a:t>
            </a:r>
          </a:p>
          <a:p>
            <a:r>
              <a:rPr lang="en-IN" b="1" dirty="0" smtClean="0">
                <a:solidFill>
                  <a:schemeClr val="tx2"/>
                </a:solidFill>
              </a:rPr>
              <a:t>Diabetes</a:t>
            </a:r>
          </a:p>
          <a:p>
            <a:r>
              <a:rPr lang="en-IN" b="1" dirty="0" smtClean="0">
                <a:solidFill>
                  <a:schemeClr val="tx2"/>
                </a:solidFill>
              </a:rPr>
              <a:t>Cardiovascular disease</a:t>
            </a:r>
          </a:p>
          <a:p>
            <a:r>
              <a:rPr lang="en-IN" b="1" dirty="0" smtClean="0">
                <a:solidFill>
                  <a:schemeClr val="tx2"/>
                </a:solidFill>
              </a:rPr>
              <a:t>Stroke</a:t>
            </a:r>
          </a:p>
          <a:p>
            <a:r>
              <a:rPr lang="en-IN" b="1" dirty="0" smtClean="0">
                <a:solidFill>
                  <a:schemeClr val="tx2"/>
                </a:solidFill>
              </a:rPr>
              <a:t>COPD</a:t>
            </a:r>
          </a:p>
          <a:p>
            <a:r>
              <a:rPr lang="en-IN" b="1" dirty="0" smtClean="0">
                <a:solidFill>
                  <a:schemeClr val="tx2"/>
                </a:solidFill>
              </a:rPr>
              <a:t>CKD</a:t>
            </a:r>
            <a:endParaRPr lang="en-IN" b="1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60032" y="908720"/>
            <a:ext cx="3816424" cy="47859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</a:t>
            </a:r>
          </a:p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DISEASES</a:t>
            </a:r>
            <a:endParaRPr lang="en-US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rgbClr val="7030A0"/>
                </a:solidFill>
              </a:rPr>
              <a:t>Common risk factors</a:t>
            </a:r>
            <a:endParaRPr lang="en-IN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00200"/>
            <a:ext cx="6048672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IN" dirty="0"/>
              <a:t>Tobacco</a:t>
            </a:r>
          </a:p>
          <a:p>
            <a:pPr lvl="0"/>
            <a:r>
              <a:rPr lang="en-IN" dirty="0"/>
              <a:t>Obesity</a:t>
            </a:r>
          </a:p>
          <a:p>
            <a:pPr lvl="0"/>
            <a:r>
              <a:rPr lang="en-IN" dirty="0"/>
              <a:t>Alcohol use</a:t>
            </a:r>
          </a:p>
          <a:p>
            <a:pPr lvl="0"/>
            <a:r>
              <a:rPr lang="en-IN" dirty="0"/>
              <a:t>Physical inactivity/ sedentary life style</a:t>
            </a:r>
          </a:p>
          <a:p>
            <a:pPr lvl="0"/>
            <a:r>
              <a:rPr lang="en-IN" dirty="0"/>
              <a:t>Unhealthy diet</a:t>
            </a:r>
          </a:p>
          <a:p>
            <a:pPr lvl="0"/>
            <a:r>
              <a:rPr lang="en-IN" dirty="0"/>
              <a:t>Stress</a:t>
            </a:r>
          </a:p>
          <a:p>
            <a:pPr lvl="0"/>
            <a:r>
              <a:rPr lang="en-IN" dirty="0"/>
              <a:t>Air pollution</a:t>
            </a:r>
          </a:p>
          <a:p>
            <a:pPr lvl="0"/>
            <a:r>
              <a:rPr lang="en-IN" dirty="0"/>
              <a:t>Family history</a:t>
            </a:r>
          </a:p>
          <a:p>
            <a:endParaRPr lang="en-IN" dirty="0" smtClean="0"/>
          </a:p>
          <a:p>
            <a:pPr marL="0" indent="0">
              <a:buNone/>
            </a:pPr>
            <a:r>
              <a:rPr lang="en-IN" dirty="0" smtClean="0"/>
              <a:t>One </a:t>
            </a:r>
            <a:r>
              <a:rPr lang="en-IN" dirty="0"/>
              <a:t>or more risk factors may lead to </a:t>
            </a:r>
          </a:p>
          <a:p>
            <a:pPr lvl="0"/>
            <a:r>
              <a:rPr lang="en-IN" dirty="0"/>
              <a:t>High blood sugar</a:t>
            </a:r>
          </a:p>
          <a:p>
            <a:pPr lvl="0"/>
            <a:r>
              <a:rPr lang="en-IN" dirty="0"/>
              <a:t>High blood pressure</a:t>
            </a:r>
          </a:p>
          <a:p>
            <a:pPr lvl="0"/>
            <a:r>
              <a:rPr lang="en-IN" dirty="0"/>
              <a:t>Raised cholesterols/ lipids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736" y="1988840"/>
            <a:ext cx="2869175" cy="281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73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IN" altLang="en-US" sz="4000" b="1" dirty="0" smtClean="0">
                <a:solidFill>
                  <a:srgbClr val="7030A0"/>
                </a:solidFill>
                <a:latin typeface="+mn-lt"/>
                <a:cs typeface="Arial" charset="0"/>
              </a:rPr>
              <a:t>Scale-up of </a:t>
            </a:r>
            <a:r>
              <a:rPr lang="en-US" altLang="en-US" sz="4000" b="1" dirty="0" smtClean="0">
                <a:solidFill>
                  <a:srgbClr val="7030A0"/>
                </a:solidFill>
                <a:latin typeface="+mn-lt"/>
                <a:cs typeface="Arial" charset="0"/>
              </a:rPr>
              <a:t>NPCDCS </a:t>
            </a:r>
            <a:endParaRPr lang="en-US" altLang="en-US" sz="4000" b="1" dirty="0" smtClean="0">
              <a:solidFill>
                <a:srgbClr val="7030A0"/>
              </a:solidFill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9610068"/>
              </p:ext>
            </p:extLst>
          </p:nvPr>
        </p:nvGraphicFramePr>
        <p:xfrm>
          <a:off x="304800" y="1219200"/>
          <a:ext cx="86868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71AF45-F8D9-4850-8AA1-98E176DFB402}" type="slidenum">
              <a:rPr lang="en-US" altLang="en-US" smtClean="0">
                <a:solidFill>
                  <a:srgbClr val="898989"/>
                </a:solidFill>
                <a:latin typeface="Century Gothic" pitchFamily="34" charset="0"/>
                <a:ea typeface="MS PGothic" pitchFamily="34" charset="-128"/>
              </a:rPr>
              <a:pPr eaLnBrk="1" hangingPunct="1"/>
              <a:t>6</a:t>
            </a:fld>
            <a:endParaRPr lang="en-US" altLang="en-US" dirty="0" smtClean="0">
              <a:solidFill>
                <a:srgbClr val="898989"/>
              </a:solidFill>
              <a:latin typeface="Century Gothic" pitchFamily="34" charset="0"/>
              <a:ea typeface="MS PGothic" pitchFamily="34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7308304" y="2564904"/>
            <a:ext cx="648084" cy="648072"/>
          </a:xfrm>
          <a:prstGeom prst="ellipse">
            <a:avLst/>
          </a:prstGeom>
          <a:solidFill>
            <a:srgbClr val="FFFF00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" name="TextBox 2"/>
          <p:cNvSpPr txBox="1"/>
          <p:nvPr/>
        </p:nvSpPr>
        <p:spPr>
          <a:xfrm>
            <a:off x="6516216" y="1196752"/>
            <a:ext cx="1224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2017-18: </a:t>
            </a:r>
            <a:r>
              <a:rPr lang="en-IN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districts approved</a:t>
            </a:r>
            <a:endParaRPr lang="en-IN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5063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 smtClean="0">
                <a:solidFill>
                  <a:srgbClr val="7030A0"/>
                </a:solidFill>
                <a:cs typeface="Arial" charset="0"/>
              </a:rPr>
              <a:t>Programme Components: NPCDCS</a:t>
            </a:r>
            <a:endParaRPr lang="en-US" altLang="en-US" sz="3600" b="1" dirty="0" smtClean="0">
              <a:solidFill>
                <a:srgbClr val="7030A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8948070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19A696-950B-4F9D-B495-D1CC72B3EAC8}" type="slidenum">
              <a:rPr lang="en-US" altLang="en-US" smtClean="0">
                <a:solidFill>
                  <a:srgbClr val="898989"/>
                </a:solidFill>
                <a:latin typeface="Century Gothic" pitchFamily="34" charset="0"/>
              </a:rPr>
              <a:pPr eaLnBrk="1" hangingPunct="1"/>
              <a:t>7</a:t>
            </a:fld>
            <a:endParaRPr lang="en-US" altLang="en-US" dirty="0" smtClean="0">
              <a:solidFill>
                <a:srgbClr val="898989"/>
              </a:solidFill>
              <a:latin typeface="Century Gothic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41410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E2C512F-D7C8-42BE-BDE5-4DEF4D356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125ECA4-054D-482C-A891-C7CD5578DA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486CCF-4FA5-4875-BA9C-F3A2EA8BE4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24B96BC-B44C-482F-B3CB-DA327EC735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E5E100-91FE-4D70-9627-AB24B1632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7030A0"/>
                </a:solidFill>
              </a:rPr>
              <a:t>NPCDCS </a:t>
            </a:r>
            <a:r>
              <a:rPr lang="en-US" sz="3600" b="1" dirty="0" smtClean="0">
                <a:solidFill>
                  <a:srgbClr val="7030A0"/>
                </a:solidFill>
              </a:rPr>
              <a:t>Infrastructure</a:t>
            </a:r>
            <a:endParaRPr lang="en-IN" sz="3600" dirty="0">
              <a:solidFill>
                <a:srgbClr val="7030A0"/>
              </a:solidFill>
            </a:endParaRPr>
          </a:p>
        </p:txBody>
      </p:sp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ABFA540-36A2-4124-ADEB-FBFB507E3BB0}" type="slidenum">
              <a:rPr lang="en-US" alt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8</a:t>
            </a:fld>
            <a:endParaRPr lang="en-US" altLang="en-US" dirty="0" smtClean="0">
              <a:solidFill>
                <a:srgbClr val="898989"/>
              </a:solidFill>
              <a:latin typeface="Tahoma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048117128"/>
              </p:ext>
            </p:extLst>
          </p:nvPr>
        </p:nvGraphicFramePr>
        <p:xfrm>
          <a:off x="152400" y="1052736"/>
          <a:ext cx="8839200" cy="5599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642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8344318-4B5E-47E5-AACB-936EF74DFF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8344318-4B5E-47E5-AACB-936EF74DFF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E3432E-2DC9-4811-9E72-CAC37C1A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A0E3432E-2DC9-4811-9E72-CAC37C1A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5A0865-425D-4E9C-925E-093A6A3D0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25A0865-425D-4E9C-925E-093A6A3D02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D7530-8EB4-4D19-AEE8-5A8358527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A04D7530-8EB4-4D19-AEE8-5A8358527E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097DAF-466F-4CF8-B6C7-E1DF0EB2FD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A9097DAF-466F-4CF8-B6C7-E1DF0EB2FD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D2C1BB-4B93-409F-8F78-5A885F6BE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A0D2C1BB-4B93-409F-8F78-5A885F6BE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F321F0-FDDF-4A00-B439-1BA472880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>
                                            <p:graphicEl>
                                              <a:dgm id="{A7F321F0-FDDF-4A00-B439-1BA472880B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4E342F9-5B0D-4C56-826B-84A40657D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dgm id="{A4E342F9-5B0D-4C56-826B-84A40657D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44ADD8-AFD7-412F-B6D0-1A7D33F30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dgm id="{C944ADD8-AFD7-412F-B6D0-1A7D33F30C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ED1D8DF-765C-4811-ADF1-695D6BE44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FED1D8DF-765C-4811-ADF1-695D6BE447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A5155AB-8D96-45F5-A9B9-FD2802CA15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CA5155AB-8D96-45F5-A9B9-FD2802CA15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BC3212-A260-4C93-8BC3-D226AECFAD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7">
                                            <p:graphicEl>
                                              <a:dgm id="{DEBC3212-A260-4C93-8BC3-D226AECFAD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EDC0D2-AF4A-426D-8217-CF45689B5C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4DEDC0D2-AF4A-426D-8217-CF45689B5C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D3BB5B-FE98-42A3-A9CE-6F0D091C3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">
                                            <p:graphicEl>
                                              <a:dgm id="{D0D3BB5B-FE98-42A3-A9CE-6F0D091C3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42B47-8413-4FD4-8893-837DF22FB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F5242B47-8413-4FD4-8893-837DF22FBA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2083D9-B2E4-42C2-A7D3-9984AE7CAE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">
                                            <p:graphicEl>
                                              <a:dgm id="{B62083D9-B2E4-42C2-A7D3-9984AE7CAE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6F1CF10-E6E0-4FB2-94F9-D49FDBFC9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">
                                            <p:graphicEl>
                                              <a:dgm id="{C6F1CF10-E6E0-4FB2-94F9-D49FDBFC9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FF5001-224E-43CC-9F6A-FC5CAD2D33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7">
                                            <p:graphicEl>
                                              <a:dgm id="{E9FF5001-224E-43CC-9F6A-FC5CAD2D33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E7CFD0-4BC9-42B0-BA7D-2448F23C2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7">
                                            <p:graphicEl>
                                              <a:dgm id="{36E7CFD0-4BC9-42B0-BA7D-2448F23C2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85978D-ED44-4BA6-926E-A4882B9BEB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285978D-ED44-4BA6-926E-A4882B9BEB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24051F-415A-4944-B56D-9C36BAF233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7724051F-415A-4944-B56D-9C36BAF233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7E3B74-5719-49D5-A4B6-C068718F3B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7">
                                            <p:graphicEl>
                                              <a:dgm id="{4D7E3B74-5719-49D5-A4B6-C068718F3B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370FB3B-53F8-4F2D-B795-D91A246B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7">
                                            <p:graphicEl>
                                              <a:dgm id="{E370FB3B-53F8-4F2D-B795-D91A246B9D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IN" altLang="en-US" sz="3600" b="1" dirty="0" smtClean="0">
                <a:solidFill>
                  <a:srgbClr val="7030A0"/>
                </a:solidFill>
              </a:rPr>
              <a:t>Programme Management at State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714620"/>
            <a:ext cx="8229600" cy="362585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IN" sz="2400" dirty="0" smtClean="0">
                <a:solidFill>
                  <a:schemeClr val="accent6">
                    <a:lumMod val="50000"/>
                  </a:schemeClr>
                </a:solidFill>
              </a:rPr>
              <a:t>Officer in-charge: State/District Nodal Officer</a:t>
            </a:r>
          </a:p>
          <a:p>
            <a:pPr>
              <a:spcBef>
                <a:spcPts val="0"/>
              </a:spcBef>
              <a:defRPr/>
            </a:pPr>
            <a:r>
              <a:rPr lang="en-IN" sz="2400" dirty="0" smtClean="0">
                <a:solidFill>
                  <a:schemeClr val="accent6">
                    <a:lumMod val="50000"/>
                  </a:schemeClr>
                </a:solidFill>
              </a:rPr>
              <a:t>Contractual Manpower at each NCD Cell (State/District)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Programme Officer (1)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Programme Coordinator (1)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Finance/Logistic Officer (1)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Data Entry Operator (1)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Logistics and Finance Management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Contractual Manpower Recruitment &amp; Training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IEC/Health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Promotion activities related to common NCDs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Monthly Reporting of Data</a:t>
            </a:r>
            <a:endParaRPr lang="en-IN" sz="2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1F1C664-9C21-4C39-9DA1-4C0D87B4D90C}" type="slidenum">
              <a:rPr lang="en-US" altLang="en-US" smtClean="0">
                <a:solidFill>
                  <a:srgbClr val="898989"/>
                </a:solidFill>
                <a:latin typeface="Tahoma" pitchFamily="34" charset="0"/>
              </a:rPr>
              <a:pPr eaLnBrk="1" hangingPunct="1"/>
              <a:t>9</a:t>
            </a:fld>
            <a:endParaRPr lang="en-US" altLang="en-US" dirty="0" smtClean="0">
              <a:solidFill>
                <a:srgbClr val="898989"/>
              </a:solidFill>
              <a:latin typeface="Tahoma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14282" y="1285860"/>
          <a:ext cx="87630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535901"/>
            <a:ext cx="1296169" cy="11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0988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1104</Words>
  <Application>Microsoft Office PowerPoint</Application>
  <PresentationFormat>On-screen Show (4:3)</PresentationFormat>
  <Paragraphs>235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Introduction to NPCDCS Programme</vt:lpstr>
      <vt:lpstr>Contribution of major disease groups to deaths in India: 1990 &amp; 2016</vt:lpstr>
      <vt:lpstr>Contribution of disease groups to deaths in India: 2016 (in %)</vt:lpstr>
      <vt:lpstr>Slide 4</vt:lpstr>
      <vt:lpstr>Common risk factors</vt:lpstr>
      <vt:lpstr>Scale-up of NPCDCS </vt:lpstr>
      <vt:lpstr>Programme Components: NPCDCS</vt:lpstr>
      <vt:lpstr>NPCDCS Infrastructure</vt:lpstr>
      <vt:lpstr>Programme Management at State level</vt:lpstr>
      <vt:lpstr>NCD Service Delivery Infrastructure</vt:lpstr>
      <vt:lpstr>PHC/Sub-centre</vt:lpstr>
      <vt:lpstr>CHC NCD Clinic</vt:lpstr>
      <vt:lpstr>District NCD Clinic</vt:lpstr>
      <vt:lpstr>NCD Services at Health Facilities</vt:lpstr>
      <vt:lpstr>Data Reporting: Information Flow</vt:lpstr>
      <vt:lpstr>Infrastructure (March, 2018)</vt:lpstr>
      <vt:lpstr>Service Delivery in NCD Clinics</vt:lpstr>
      <vt:lpstr>New Initiatives under NPCDCS</vt:lpstr>
      <vt:lpstr>New Initiatives under NPCDCS</vt:lpstr>
      <vt:lpstr>New Initiatives under NPCDCS</vt:lpstr>
      <vt:lpstr>Slide 21</vt:lpstr>
      <vt:lpstr>Slide 22</vt:lpstr>
      <vt:lpstr>Population-based Screening: Need</vt:lpstr>
      <vt:lpstr>Population-based Screening</vt:lpstr>
      <vt:lpstr>Population-based Screening</vt:lpstr>
      <vt:lpstr>Population-based Screening</vt:lpstr>
      <vt:lpstr>Population-based Screening: NCD App</vt:lpstr>
      <vt:lpstr>Thank you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User</cp:lastModifiedBy>
  <cp:revision>44</cp:revision>
  <dcterms:created xsi:type="dcterms:W3CDTF">2017-12-04T09:14:46Z</dcterms:created>
  <dcterms:modified xsi:type="dcterms:W3CDTF">2018-09-03T17:54:45Z</dcterms:modified>
</cp:coreProperties>
</file>